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4" r:id="rId4"/>
    <p:sldId id="261" r:id="rId5"/>
    <p:sldId id="266" r:id="rId6"/>
    <p:sldId id="263" r:id="rId7"/>
    <p:sldId id="271" r:id="rId8"/>
    <p:sldId id="268" r:id="rId9"/>
    <p:sldId id="276" r:id="rId10"/>
    <p:sldId id="27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7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88CDD-C32D-A634-21C8-528501C693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06886B-3320-74B5-E21C-04DF4D4135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7B4C5-B828-2E62-F019-81043DFAD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13C9F-143B-4294-8FE4-1F89C80E2BC2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C1BA7-A33D-E00A-CB46-C26A3730F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7D7579-6C3A-7AAF-866A-6396E78BD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8FD0-8523-43BE-B567-D109C32670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6285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CB932-ED10-7FB8-FE72-819B71F40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135C35-A8E1-81F5-0BCF-7A2388DB2C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BFC8AD-D525-1131-B26B-4A799BB1A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13C9F-143B-4294-8FE4-1F89C80E2BC2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A227D-2A5E-A84A-1498-9422CB8F1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B94AF-6648-6392-0592-45085D339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8FD0-8523-43BE-B567-D109C32670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0486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550207-A106-0EF2-2ED1-400FFD4D8E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CB8A42-9830-2213-92BA-57BBF5DD51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88E5D-17D9-83DC-5065-D81613F7D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13C9F-143B-4294-8FE4-1F89C80E2BC2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4477D-1A72-BB25-F84E-8197BD819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45603-5EF2-A427-BCF3-2838ED973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8FD0-8523-43BE-B567-D109C32670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2235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3D243-FDEE-396C-6B86-6C4A19ED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0B57B-974E-C598-6627-9B2949C2D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64E7B-E313-364A-9BCB-7F8CD7DAF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13C9F-143B-4294-8FE4-1F89C80E2BC2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D1326A-9DCA-D1EC-205E-5AEE18698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65602-2954-68FA-BFBD-57678224B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8FD0-8523-43BE-B567-D109C32670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3409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A1271-4014-1500-7F02-3AF69901A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5D0F1-65A2-8BA0-B109-C8B73462BD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907B7-0194-B605-EA8F-BC1475BBE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13C9F-143B-4294-8FE4-1F89C80E2BC2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F8421-6FF2-871D-0D17-CF35196BD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EDA7B-1478-A4F2-79FC-6C71F38D8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8FD0-8523-43BE-B567-D109C32670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673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A2C7C-7223-7B9D-026E-3153E19F2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93F60-5B2F-9725-F041-828FCB430B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484944-5FA3-36E3-3725-FB9891B3CA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EE485A-C99D-E87F-6C0E-F8058B6BA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13C9F-143B-4294-8FE4-1F89C80E2BC2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C3A0F2-03B0-A813-30F2-6C8863F88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EF1393-56C0-E0C4-B087-98BAD94E9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8FD0-8523-43BE-B567-D109C32670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3585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E7A2D-8799-53CE-35A2-0811EFB3B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945156-F28D-D389-13B9-1AC4AA56CD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51788-482C-0EA3-1E10-0165224EFE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E985C4-9526-F684-C62D-21EE8264F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9CEF22-605E-8BD8-BF56-F8C197443F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074836-8C7D-0D4D-EC60-5C84F13A9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13C9F-143B-4294-8FE4-1F89C80E2BC2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0C7865-CAD7-DA63-F514-DEB2CB940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FC401B-C8E6-BF07-748C-2A9A38D06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8FD0-8523-43BE-B567-D109C32670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9422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2D26-7C13-73CF-449A-D41E6292C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B85077-9369-A24D-7577-1335841B1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13C9F-143B-4294-8FE4-1F89C80E2BC2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238860-1DA5-0B29-F467-85DF0BF74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467AAB-9A68-F0DA-1A84-7A1C195E2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8FD0-8523-43BE-B567-D109C32670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8169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0AACCE-31A2-6624-A5F7-FBDBBA2EB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13C9F-143B-4294-8FE4-1F89C80E2BC2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0A7BD0-CE35-0C69-B01D-3492351F9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5C507-9960-4F06-E21C-52831E479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8FD0-8523-43BE-B567-D109C32670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4756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5F194-7FDF-51DE-DD66-C7FBE94C2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FDB7E-D229-E80C-F52F-F6B3BD9DF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9E19B0-0A8D-2660-0DF6-DBA8F330B6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A35F93-01BD-1EE4-C87D-27937E194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13C9F-143B-4294-8FE4-1F89C80E2BC2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6BB850-9E51-BB32-E0F0-B1E554ED2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3F7A40-8833-40F3-8F21-81DCF2E4E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8FD0-8523-43BE-B567-D109C32670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9676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0D46-D8B6-6F0E-73FA-7635D4447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621903-4253-9D7B-BAFC-0ABC0EFF55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79C168-C424-ECD3-B41D-9684FFC5DA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FE4860-EFFA-1F42-0573-ED8D2BD20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13C9F-143B-4294-8FE4-1F89C80E2BC2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4C0F09-1AA8-3BC5-A1E2-F13444E05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F0C8C1-6AE8-9E80-1E52-6C7774AA4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8FD0-8523-43BE-B567-D109C32670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8539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D28838-9788-3BD0-1DDF-485F9DFF4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B214E-2DE6-7A20-35CB-5305F94AE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55EE5-E375-D32B-9A73-DA5CB0CE56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13C9F-143B-4294-8FE4-1F89C80E2BC2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A80BF-94BF-C536-DF18-62117192A5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D1E40-EAD8-79AC-6575-8D4D6F4314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98FD0-8523-43BE-B567-D109C32670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69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B37B8B5-2CF8-8A9E-8E80-1D8DEA4DE67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82285" y="4896428"/>
            <a:ext cx="1536000" cy="654857"/>
          </a:xfrm>
          <a:custGeom>
            <a:avLst/>
            <a:gdLst>
              <a:gd name="connsiteX0" fmla="*/ 2824 w 1536000"/>
              <a:gd name="connsiteY0" fmla="*/ 1428 h 654857"/>
              <a:gd name="connsiteX1" fmla="*/ 1538824 w 1536000"/>
              <a:gd name="connsiteY1" fmla="*/ 1428 h 654857"/>
              <a:gd name="connsiteX2" fmla="*/ 1538824 w 1536000"/>
              <a:gd name="connsiteY2" fmla="*/ 656285 h 654857"/>
              <a:gd name="connsiteX3" fmla="*/ 2824 w 1536000"/>
              <a:gd name="connsiteY3" fmla="*/ 656285 h 654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36000" h="654857">
                <a:moveTo>
                  <a:pt x="2824" y="1428"/>
                </a:moveTo>
                <a:lnTo>
                  <a:pt x="1538824" y="1428"/>
                </a:lnTo>
                <a:lnTo>
                  <a:pt x="1538824" y="656285"/>
                </a:lnTo>
                <a:lnTo>
                  <a:pt x="2824" y="656285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ED0D2E-EB9F-C56E-00A4-6B40EADA259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44000" y="5873570"/>
            <a:ext cx="1227428" cy="130285"/>
          </a:xfrm>
          <a:custGeom>
            <a:avLst/>
            <a:gdLst>
              <a:gd name="connsiteX0" fmla="*/ 0 w 1227428"/>
              <a:gd name="connsiteY0" fmla="*/ 0 h 130285"/>
              <a:gd name="connsiteX1" fmla="*/ 1227429 w 1227428"/>
              <a:gd name="connsiteY1" fmla="*/ 0 h 130285"/>
              <a:gd name="connsiteX2" fmla="*/ 1227429 w 1227428"/>
              <a:gd name="connsiteY2" fmla="*/ 130286 h 130285"/>
              <a:gd name="connsiteX3" fmla="*/ 0 w 1227428"/>
              <a:gd name="connsiteY3" fmla="*/ 130286 h 13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7428" h="130285">
                <a:moveTo>
                  <a:pt x="0" y="0"/>
                </a:moveTo>
                <a:lnTo>
                  <a:pt x="1227429" y="0"/>
                </a:lnTo>
                <a:lnTo>
                  <a:pt x="1227429" y="130286"/>
                </a:lnTo>
                <a:lnTo>
                  <a:pt x="0" y="130286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7BCF6D-D2D2-B3A9-6CB7-A2927FB989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56407" t="20321" r="-9" b="-1"/>
          <a:stretch/>
        </p:blipFill>
        <p:spPr>
          <a:xfrm>
            <a:off x="0" y="0"/>
            <a:ext cx="630857" cy="576428"/>
          </a:xfrm>
          <a:custGeom>
            <a:avLst/>
            <a:gdLst>
              <a:gd name="connsiteX0" fmla="*/ -238 w 1446857"/>
              <a:gd name="connsiteY0" fmla="*/ -43 h 723428"/>
              <a:gd name="connsiteX1" fmla="*/ 1446619 w 1446857"/>
              <a:gd name="connsiteY1" fmla="*/ -43 h 723428"/>
              <a:gd name="connsiteX2" fmla="*/ 1446619 w 1446857"/>
              <a:gd name="connsiteY2" fmla="*/ 723386 h 723428"/>
              <a:gd name="connsiteX3" fmla="*/ -238 w 1446857"/>
              <a:gd name="connsiteY3" fmla="*/ 723386 h 723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6857" h="723428">
                <a:moveTo>
                  <a:pt x="-238" y="-43"/>
                </a:moveTo>
                <a:lnTo>
                  <a:pt x="1446619" y="-43"/>
                </a:lnTo>
                <a:lnTo>
                  <a:pt x="1446619" y="723386"/>
                </a:lnTo>
                <a:lnTo>
                  <a:pt x="-238" y="723386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DE301C-9AC2-1E21-2DA0-F7BAD3E837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t="36911" b="-4"/>
          <a:stretch/>
        </p:blipFill>
        <p:spPr>
          <a:xfrm>
            <a:off x="9707711" y="-16714"/>
            <a:ext cx="1446857" cy="456428"/>
          </a:xfrm>
          <a:custGeom>
            <a:avLst/>
            <a:gdLst>
              <a:gd name="connsiteX0" fmla="*/ 1298 w 1446857"/>
              <a:gd name="connsiteY0" fmla="*/ -78 h 723428"/>
              <a:gd name="connsiteX1" fmla="*/ 1448155 w 1446857"/>
              <a:gd name="connsiteY1" fmla="*/ -78 h 723428"/>
              <a:gd name="connsiteX2" fmla="*/ 1448155 w 1446857"/>
              <a:gd name="connsiteY2" fmla="*/ 723351 h 723428"/>
              <a:gd name="connsiteX3" fmla="*/ 1298 w 1446857"/>
              <a:gd name="connsiteY3" fmla="*/ 723351 h 723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6857" h="723428">
                <a:moveTo>
                  <a:pt x="1298" y="-78"/>
                </a:moveTo>
                <a:lnTo>
                  <a:pt x="1448155" y="-78"/>
                </a:lnTo>
                <a:lnTo>
                  <a:pt x="1448155" y="723351"/>
                </a:lnTo>
                <a:lnTo>
                  <a:pt x="1298" y="723351"/>
                </a:ln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672F54-28D2-94C8-0D90-33F61B2A3AF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633142" y="6147346"/>
            <a:ext cx="1446857" cy="723428"/>
          </a:xfrm>
          <a:custGeom>
            <a:avLst/>
            <a:gdLst>
              <a:gd name="connsiteX0" fmla="*/ 0 w 1446857"/>
              <a:gd name="connsiteY0" fmla="*/ 0 h 723428"/>
              <a:gd name="connsiteX1" fmla="*/ 1446857 w 1446857"/>
              <a:gd name="connsiteY1" fmla="*/ 0 h 723428"/>
              <a:gd name="connsiteX2" fmla="*/ 1446857 w 1446857"/>
              <a:gd name="connsiteY2" fmla="*/ 723429 h 723428"/>
              <a:gd name="connsiteX3" fmla="*/ 0 w 1446857"/>
              <a:gd name="connsiteY3" fmla="*/ 723429 h 723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6857" h="723428">
                <a:moveTo>
                  <a:pt x="0" y="0"/>
                </a:moveTo>
                <a:lnTo>
                  <a:pt x="1446857" y="0"/>
                </a:lnTo>
                <a:lnTo>
                  <a:pt x="1446857" y="723429"/>
                </a:lnTo>
                <a:lnTo>
                  <a:pt x="0" y="723429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96D2F1-C7F0-3396-000C-8A3B12C12D8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23273"/>
          <a:stretch/>
        </p:blipFill>
        <p:spPr>
          <a:xfrm>
            <a:off x="4651801" y="16600"/>
            <a:ext cx="1889142" cy="723428"/>
          </a:xfrm>
          <a:custGeom>
            <a:avLst/>
            <a:gdLst>
              <a:gd name="connsiteX0" fmla="*/ 0 w 1889142"/>
              <a:gd name="connsiteY0" fmla="*/ 0 h 942857"/>
              <a:gd name="connsiteX1" fmla="*/ 1889143 w 1889142"/>
              <a:gd name="connsiteY1" fmla="*/ 0 h 942857"/>
              <a:gd name="connsiteX2" fmla="*/ 1889143 w 1889142"/>
              <a:gd name="connsiteY2" fmla="*/ 942857 h 942857"/>
              <a:gd name="connsiteX3" fmla="*/ 0 w 1889142"/>
              <a:gd name="connsiteY3" fmla="*/ 942857 h 94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9142" h="942857">
                <a:moveTo>
                  <a:pt x="0" y="0"/>
                </a:moveTo>
                <a:lnTo>
                  <a:pt x="1889143" y="0"/>
                </a:lnTo>
                <a:lnTo>
                  <a:pt x="1889143" y="942857"/>
                </a:lnTo>
                <a:lnTo>
                  <a:pt x="0" y="942857"/>
                </a:ln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842C00-2891-1B4D-C452-22322C08E59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-1" r="1475" b="31737"/>
          <a:stretch/>
        </p:blipFill>
        <p:spPr>
          <a:xfrm>
            <a:off x="4391999" y="6497570"/>
            <a:ext cx="557371" cy="360430"/>
          </a:xfrm>
          <a:custGeom>
            <a:avLst/>
            <a:gdLst>
              <a:gd name="connsiteX0" fmla="*/ 0 w 565714"/>
              <a:gd name="connsiteY0" fmla="*/ 0 h 528000"/>
              <a:gd name="connsiteX1" fmla="*/ 565714 w 565714"/>
              <a:gd name="connsiteY1" fmla="*/ 0 h 528000"/>
              <a:gd name="connsiteX2" fmla="*/ 565714 w 565714"/>
              <a:gd name="connsiteY2" fmla="*/ 528000 h 528000"/>
              <a:gd name="connsiteX3" fmla="*/ 0 w 565714"/>
              <a:gd name="connsiteY3" fmla="*/ 528000 h 52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5714" h="528000">
                <a:moveTo>
                  <a:pt x="0" y="0"/>
                </a:moveTo>
                <a:lnTo>
                  <a:pt x="565714" y="0"/>
                </a:lnTo>
                <a:lnTo>
                  <a:pt x="565714" y="528000"/>
                </a:lnTo>
                <a:lnTo>
                  <a:pt x="0" y="528000"/>
                </a:ln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7D82DD-B1FD-2668-FB13-A6C64414625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758857" y="1971856"/>
            <a:ext cx="1625142" cy="456000"/>
          </a:xfrm>
          <a:custGeom>
            <a:avLst/>
            <a:gdLst>
              <a:gd name="connsiteX0" fmla="*/ 0 w 1625142"/>
              <a:gd name="connsiteY0" fmla="*/ 0 h 456000"/>
              <a:gd name="connsiteX1" fmla="*/ 1625143 w 1625142"/>
              <a:gd name="connsiteY1" fmla="*/ 0 h 456000"/>
              <a:gd name="connsiteX2" fmla="*/ 1625143 w 1625142"/>
              <a:gd name="connsiteY2" fmla="*/ 456000 h 456000"/>
              <a:gd name="connsiteX3" fmla="*/ 0 w 1625142"/>
              <a:gd name="connsiteY3" fmla="*/ 456000 h 4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5142" h="456000">
                <a:moveTo>
                  <a:pt x="0" y="0"/>
                </a:moveTo>
                <a:lnTo>
                  <a:pt x="1625143" y="0"/>
                </a:lnTo>
                <a:lnTo>
                  <a:pt x="1625143" y="456000"/>
                </a:lnTo>
                <a:lnTo>
                  <a:pt x="0" y="456000"/>
                </a:lnTo>
                <a:close/>
              </a:path>
            </a:pathLst>
          </a:cu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C3EC8F-B5CF-BBFA-700A-9B020F386F1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34285" y="5513570"/>
            <a:ext cx="1464000" cy="514285"/>
          </a:xfrm>
          <a:custGeom>
            <a:avLst/>
            <a:gdLst>
              <a:gd name="connsiteX0" fmla="*/ 0 w 1464000"/>
              <a:gd name="connsiteY0" fmla="*/ 0 h 514285"/>
              <a:gd name="connsiteX1" fmla="*/ 1464000 w 1464000"/>
              <a:gd name="connsiteY1" fmla="*/ 0 h 514285"/>
              <a:gd name="connsiteX2" fmla="*/ 1464000 w 1464000"/>
              <a:gd name="connsiteY2" fmla="*/ 514286 h 514285"/>
              <a:gd name="connsiteX3" fmla="*/ 0 w 1464000"/>
              <a:gd name="connsiteY3" fmla="*/ 514286 h 514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4000" h="514285">
                <a:moveTo>
                  <a:pt x="0" y="0"/>
                </a:moveTo>
                <a:lnTo>
                  <a:pt x="1464000" y="0"/>
                </a:lnTo>
                <a:lnTo>
                  <a:pt x="1464000" y="514286"/>
                </a:lnTo>
                <a:lnTo>
                  <a:pt x="0" y="514286"/>
                </a:lnTo>
                <a:close/>
              </a:path>
            </a:pathLst>
          </a:cu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4A59D38-445B-716B-9EA7-95029F032FDB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235428" y="3600428"/>
            <a:ext cx="342857" cy="318857"/>
          </a:xfrm>
          <a:custGeom>
            <a:avLst/>
            <a:gdLst>
              <a:gd name="connsiteX0" fmla="*/ 3277 w 342857"/>
              <a:gd name="connsiteY0" fmla="*/ 1050 h 318857"/>
              <a:gd name="connsiteX1" fmla="*/ 346134 w 342857"/>
              <a:gd name="connsiteY1" fmla="*/ 1050 h 318857"/>
              <a:gd name="connsiteX2" fmla="*/ 346134 w 342857"/>
              <a:gd name="connsiteY2" fmla="*/ 319907 h 318857"/>
              <a:gd name="connsiteX3" fmla="*/ 3277 w 342857"/>
              <a:gd name="connsiteY3" fmla="*/ 319907 h 31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57" h="318857">
                <a:moveTo>
                  <a:pt x="3277" y="1050"/>
                </a:moveTo>
                <a:lnTo>
                  <a:pt x="346134" y="1050"/>
                </a:lnTo>
                <a:lnTo>
                  <a:pt x="346134" y="319907"/>
                </a:lnTo>
                <a:lnTo>
                  <a:pt x="3277" y="319907"/>
                </a:lnTo>
                <a:close/>
              </a:path>
            </a:pathLst>
          </a:cu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FA82681-D76F-B3B6-2D1C-328D26BE94BA}"/>
              </a:ext>
            </a:extLst>
          </p:cNvPr>
          <p:cNvGrpSpPr/>
          <p:nvPr/>
        </p:nvGrpSpPr>
        <p:grpSpPr>
          <a:xfrm>
            <a:off x="6540943" y="2964785"/>
            <a:ext cx="6282683" cy="2800767"/>
            <a:chOff x="5653714" y="2287285"/>
            <a:chExt cx="6282683" cy="280076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FBC1D4D-39B7-F789-CFD1-826997B48F16}"/>
                </a:ext>
              </a:extLst>
            </p:cNvPr>
            <p:cNvSpPr txBox="1"/>
            <p:nvPr/>
          </p:nvSpPr>
          <p:spPr>
            <a:xfrm>
              <a:off x="5653714" y="2287285"/>
              <a:ext cx="6204856" cy="2800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8800" b="1" dirty="0">
                  <a:solidFill>
                    <a:schemeClr val="accent3"/>
                  </a:solidFill>
                  <a:latin typeface="Montserrat" panose="00000500000000000000" pitchFamily="2" charset="0"/>
                </a:rPr>
                <a:t>SNAKE</a:t>
              </a:r>
              <a:r>
                <a:rPr lang="tr-TR" sz="8800" b="1" dirty="0">
                  <a:solidFill>
                    <a:schemeClr val="accent3"/>
                  </a:solidFill>
                  <a:latin typeface="Montserrat" panose="00000500000000000000" pitchFamily="2" charset="0"/>
                </a:rPr>
                <a:t> GAME</a:t>
              </a:r>
              <a:endParaRPr lang="en-IN" sz="8800" b="1" dirty="0">
                <a:solidFill>
                  <a:schemeClr val="accent3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C93A4E-CE8D-34CB-117B-1588FE56B08C}"/>
                </a:ext>
              </a:extLst>
            </p:cNvPr>
            <p:cNvSpPr txBox="1"/>
            <p:nvPr/>
          </p:nvSpPr>
          <p:spPr>
            <a:xfrm>
              <a:off x="5731541" y="3600428"/>
              <a:ext cx="620485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IN" sz="1200" dirty="0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D34E6D89-CDF8-9A8A-E027-DCBB805FC78B}"/>
                </a:ext>
              </a:extLst>
            </p:cNvPr>
            <p:cNvSpPr/>
            <p:nvPr/>
          </p:nvSpPr>
          <p:spPr>
            <a:xfrm>
              <a:off x="7721600" y="3733835"/>
              <a:ext cx="1960685" cy="45719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4F4F926-7377-8CE8-27E4-14198181EDDD}"/>
              </a:ext>
            </a:extLst>
          </p:cNvPr>
          <p:cNvGrpSpPr/>
          <p:nvPr/>
        </p:nvGrpSpPr>
        <p:grpSpPr>
          <a:xfrm>
            <a:off x="106340" y="1217196"/>
            <a:ext cx="8450117" cy="4401197"/>
            <a:chOff x="106340" y="1217196"/>
            <a:chExt cx="8450117" cy="440119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B64F08F-DB61-4DFC-C091-BF7217A03899}"/>
                </a:ext>
              </a:extLst>
            </p:cNvPr>
            <p:cNvGrpSpPr/>
            <p:nvPr/>
          </p:nvGrpSpPr>
          <p:grpSpPr>
            <a:xfrm>
              <a:off x="315428" y="1217196"/>
              <a:ext cx="8241029" cy="1318628"/>
              <a:chOff x="318857" y="1632428"/>
              <a:chExt cx="8241029" cy="131862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C985C48-F4FB-51A3-6BBE-A7B358383A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8857" y="1632428"/>
                <a:ext cx="1536000" cy="654857"/>
              </a:xfrm>
              <a:custGeom>
                <a:avLst/>
                <a:gdLst>
                  <a:gd name="connsiteX0" fmla="*/ 93 w 1536000"/>
                  <a:gd name="connsiteY0" fmla="*/ 476 h 654857"/>
                  <a:gd name="connsiteX1" fmla="*/ 1536093 w 1536000"/>
                  <a:gd name="connsiteY1" fmla="*/ 476 h 654857"/>
                  <a:gd name="connsiteX2" fmla="*/ 1536093 w 1536000"/>
                  <a:gd name="connsiteY2" fmla="*/ 655333 h 654857"/>
                  <a:gd name="connsiteX3" fmla="*/ 93 w 1536000"/>
                  <a:gd name="connsiteY3" fmla="*/ 655333 h 654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36000" h="654857">
                    <a:moveTo>
                      <a:pt x="93" y="476"/>
                    </a:moveTo>
                    <a:lnTo>
                      <a:pt x="1536093" y="476"/>
                    </a:lnTo>
                    <a:lnTo>
                      <a:pt x="1536093" y="655333"/>
                    </a:lnTo>
                    <a:lnTo>
                      <a:pt x="93" y="655333"/>
                    </a:lnTo>
                    <a:close/>
                  </a:path>
                </a:pathLst>
              </a:cu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ECAD85D-2C7D-E748-B622-6CA0EAEAFC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7767886" y="2268771"/>
                <a:ext cx="792000" cy="682285"/>
              </a:xfrm>
              <a:custGeom>
                <a:avLst/>
                <a:gdLst>
                  <a:gd name="connsiteX0" fmla="*/ 0 w 792000"/>
                  <a:gd name="connsiteY0" fmla="*/ 0 h 682285"/>
                  <a:gd name="connsiteX1" fmla="*/ 792000 w 792000"/>
                  <a:gd name="connsiteY1" fmla="*/ 0 h 682285"/>
                  <a:gd name="connsiteX2" fmla="*/ 792000 w 792000"/>
                  <a:gd name="connsiteY2" fmla="*/ 682286 h 682285"/>
                  <a:gd name="connsiteX3" fmla="*/ 0 w 792000"/>
                  <a:gd name="connsiteY3" fmla="*/ 682286 h 682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2000" h="682285">
                    <a:moveTo>
                      <a:pt x="0" y="0"/>
                    </a:moveTo>
                    <a:lnTo>
                      <a:pt x="792000" y="0"/>
                    </a:lnTo>
                    <a:lnTo>
                      <a:pt x="792000" y="682286"/>
                    </a:lnTo>
                    <a:lnTo>
                      <a:pt x="0" y="682286"/>
                    </a:lnTo>
                    <a:close/>
                  </a:path>
                </a:pathLst>
              </a:cu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3CAF323-4A8C-6F98-BDC3-16658F593B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101714" y="1786713"/>
                <a:ext cx="342857" cy="318857"/>
              </a:xfrm>
              <a:custGeom>
                <a:avLst/>
                <a:gdLst>
                  <a:gd name="connsiteX0" fmla="*/ 1488 w 342857"/>
                  <a:gd name="connsiteY0" fmla="*/ 521 h 318857"/>
                  <a:gd name="connsiteX1" fmla="*/ 344345 w 342857"/>
                  <a:gd name="connsiteY1" fmla="*/ 521 h 318857"/>
                  <a:gd name="connsiteX2" fmla="*/ 344345 w 342857"/>
                  <a:gd name="connsiteY2" fmla="*/ 319378 h 318857"/>
                  <a:gd name="connsiteX3" fmla="*/ 1488 w 342857"/>
                  <a:gd name="connsiteY3" fmla="*/ 319378 h 318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2857" h="318857">
                    <a:moveTo>
                      <a:pt x="1488" y="521"/>
                    </a:moveTo>
                    <a:lnTo>
                      <a:pt x="344345" y="521"/>
                    </a:lnTo>
                    <a:lnTo>
                      <a:pt x="344345" y="319378"/>
                    </a:lnTo>
                    <a:lnTo>
                      <a:pt x="1488" y="319378"/>
                    </a:lnTo>
                    <a:close/>
                  </a:path>
                </a:pathLst>
              </a:custGeom>
            </p:spPr>
          </p:pic>
        </p:grpSp>
        <p:pic>
          <p:nvPicPr>
            <p:cNvPr id="31" name="Picture 30" descr="A snake with its mouth open&#10;&#10;Description automatically generated with medium confidence">
              <a:extLst>
                <a:ext uri="{FF2B5EF4-FFF2-40B4-BE49-F238E27FC236}">
                  <a16:creationId xmlns:a16="http://schemas.microsoft.com/office/drawing/2014/main" id="{EE6277CB-F726-7893-A5B3-6ADA6AEB3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40" y="1901319"/>
              <a:ext cx="5947318" cy="3717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8560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04CDF5-2C6B-FC45-D97A-51EE8FEDC57C}"/>
              </a:ext>
            </a:extLst>
          </p:cNvPr>
          <p:cNvSpPr/>
          <p:nvPr/>
        </p:nvSpPr>
        <p:spPr>
          <a:xfrm>
            <a:off x="5728158" y="0"/>
            <a:ext cx="276225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FD5518B-CA9E-BDA5-B175-D0973245D74A}"/>
              </a:ext>
            </a:extLst>
          </p:cNvPr>
          <p:cNvSpPr/>
          <p:nvPr/>
        </p:nvSpPr>
        <p:spPr>
          <a:xfrm>
            <a:off x="0" y="368300"/>
            <a:ext cx="869950" cy="304800"/>
          </a:xfrm>
          <a:custGeom>
            <a:avLst/>
            <a:gdLst>
              <a:gd name="connsiteX0" fmla="*/ 0 w 869950"/>
              <a:gd name="connsiteY0" fmla="*/ 0 h 304800"/>
              <a:gd name="connsiteX1" fmla="*/ 717550 w 869950"/>
              <a:gd name="connsiteY1" fmla="*/ 0 h 304800"/>
              <a:gd name="connsiteX2" fmla="*/ 869950 w 869950"/>
              <a:gd name="connsiteY2" fmla="*/ 152400 h 304800"/>
              <a:gd name="connsiteX3" fmla="*/ 717550 w 869950"/>
              <a:gd name="connsiteY3" fmla="*/ 304800 h 304800"/>
              <a:gd name="connsiteX4" fmla="*/ 0 w 869950"/>
              <a:gd name="connsiteY4" fmla="*/ 304800 h 304800"/>
              <a:gd name="connsiteX5" fmla="*/ 0 w 869950"/>
              <a:gd name="connsiteY5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9950" h="304800">
                <a:moveTo>
                  <a:pt x="0" y="0"/>
                </a:moveTo>
                <a:lnTo>
                  <a:pt x="717550" y="0"/>
                </a:lnTo>
                <a:cubicBezTo>
                  <a:pt x="801718" y="0"/>
                  <a:pt x="869950" y="68232"/>
                  <a:pt x="869950" y="152400"/>
                </a:cubicBezTo>
                <a:cubicBezTo>
                  <a:pt x="869950" y="236568"/>
                  <a:pt x="801718" y="304800"/>
                  <a:pt x="717550" y="304800"/>
                </a:cubicBez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pic>
        <p:nvPicPr>
          <p:cNvPr id="18434" name="Picture 2" descr="Photo a snake with a yellow and black face sits on a ground.">
            <a:extLst>
              <a:ext uri="{FF2B5EF4-FFF2-40B4-BE49-F238E27FC236}">
                <a16:creationId xmlns:a16="http://schemas.microsoft.com/office/drawing/2014/main" id="{F776413F-35B5-5024-49E4-3070A75D8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29350" y="1309687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025886-158B-5986-A66B-BDD77D15862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758857" y="1971856"/>
            <a:ext cx="1625142" cy="456000"/>
          </a:xfrm>
          <a:custGeom>
            <a:avLst/>
            <a:gdLst>
              <a:gd name="connsiteX0" fmla="*/ 0 w 1625142"/>
              <a:gd name="connsiteY0" fmla="*/ 0 h 456000"/>
              <a:gd name="connsiteX1" fmla="*/ 1625143 w 1625142"/>
              <a:gd name="connsiteY1" fmla="*/ 0 h 456000"/>
              <a:gd name="connsiteX2" fmla="*/ 1625143 w 1625142"/>
              <a:gd name="connsiteY2" fmla="*/ 456000 h 456000"/>
              <a:gd name="connsiteX3" fmla="*/ 0 w 1625142"/>
              <a:gd name="connsiteY3" fmla="*/ 456000 h 4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5142" h="456000">
                <a:moveTo>
                  <a:pt x="0" y="0"/>
                </a:moveTo>
                <a:lnTo>
                  <a:pt x="1625143" y="0"/>
                </a:lnTo>
                <a:lnTo>
                  <a:pt x="1625143" y="456000"/>
                </a:lnTo>
                <a:lnTo>
                  <a:pt x="0" y="456000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C012E0-442D-57C0-6C2F-8B71CAAB38C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34285" y="5513570"/>
            <a:ext cx="1464000" cy="514285"/>
          </a:xfrm>
          <a:custGeom>
            <a:avLst/>
            <a:gdLst>
              <a:gd name="connsiteX0" fmla="*/ 0 w 1464000"/>
              <a:gd name="connsiteY0" fmla="*/ 0 h 514285"/>
              <a:gd name="connsiteX1" fmla="*/ 1464000 w 1464000"/>
              <a:gd name="connsiteY1" fmla="*/ 0 h 514285"/>
              <a:gd name="connsiteX2" fmla="*/ 1464000 w 1464000"/>
              <a:gd name="connsiteY2" fmla="*/ 514286 h 514285"/>
              <a:gd name="connsiteX3" fmla="*/ 0 w 1464000"/>
              <a:gd name="connsiteY3" fmla="*/ 514286 h 514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4000" h="514285">
                <a:moveTo>
                  <a:pt x="0" y="0"/>
                </a:moveTo>
                <a:lnTo>
                  <a:pt x="1464000" y="0"/>
                </a:lnTo>
                <a:lnTo>
                  <a:pt x="1464000" y="514286"/>
                </a:lnTo>
                <a:lnTo>
                  <a:pt x="0" y="514286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3A4350-E6DA-AAA5-F206-5A2F8AF03B3E}"/>
              </a:ext>
            </a:extLst>
          </p:cNvPr>
          <p:cNvSpPr txBox="1"/>
          <p:nvPr/>
        </p:nvSpPr>
        <p:spPr>
          <a:xfrm>
            <a:off x="-969545" y="2159720"/>
            <a:ext cx="504443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tr-TR" sz="40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T</a:t>
            </a:r>
            <a:r>
              <a:rPr lang="tr-TR" sz="4000" b="1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hanks</a:t>
            </a:r>
            <a:r>
              <a:rPr lang="tr-TR" sz="40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tr-TR" sz="4000" b="1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for</a:t>
            </a:r>
            <a:r>
              <a:rPr lang="tr-TR" sz="40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tr-TR" sz="4000" b="1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listening</a:t>
            </a:r>
            <a:endParaRPr lang="en-US" sz="4000" b="1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872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Freeform: Shape 344">
            <a:extLst>
              <a:ext uri="{FF2B5EF4-FFF2-40B4-BE49-F238E27FC236}">
                <a16:creationId xmlns:a16="http://schemas.microsoft.com/office/drawing/2014/main" id="{2C1AD7C9-636A-F421-70FB-E4AF8D16924A}"/>
              </a:ext>
            </a:extLst>
          </p:cNvPr>
          <p:cNvSpPr/>
          <p:nvPr/>
        </p:nvSpPr>
        <p:spPr>
          <a:xfrm>
            <a:off x="0" y="368300"/>
            <a:ext cx="869950" cy="304800"/>
          </a:xfrm>
          <a:custGeom>
            <a:avLst/>
            <a:gdLst>
              <a:gd name="connsiteX0" fmla="*/ 0 w 869950"/>
              <a:gd name="connsiteY0" fmla="*/ 0 h 304800"/>
              <a:gd name="connsiteX1" fmla="*/ 717550 w 869950"/>
              <a:gd name="connsiteY1" fmla="*/ 0 h 304800"/>
              <a:gd name="connsiteX2" fmla="*/ 869950 w 869950"/>
              <a:gd name="connsiteY2" fmla="*/ 152400 h 304800"/>
              <a:gd name="connsiteX3" fmla="*/ 717550 w 869950"/>
              <a:gd name="connsiteY3" fmla="*/ 304800 h 304800"/>
              <a:gd name="connsiteX4" fmla="*/ 0 w 869950"/>
              <a:gd name="connsiteY4" fmla="*/ 304800 h 304800"/>
              <a:gd name="connsiteX5" fmla="*/ 0 w 869950"/>
              <a:gd name="connsiteY5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9950" h="304800">
                <a:moveTo>
                  <a:pt x="0" y="0"/>
                </a:moveTo>
                <a:lnTo>
                  <a:pt x="717550" y="0"/>
                </a:lnTo>
                <a:cubicBezTo>
                  <a:pt x="801718" y="0"/>
                  <a:pt x="869950" y="68232"/>
                  <a:pt x="869950" y="152400"/>
                </a:cubicBezTo>
                <a:cubicBezTo>
                  <a:pt x="869950" y="236568"/>
                  <a:pt x="801718" y="304800"/>
                  <a:pt x="717550" y="304800"/>
                </a:cubicBez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pic>
        <p:nvPicPr>
          <p:cNvPr id="1030" name="Picture 6" descr="3,000+ Free Snake &amp; Reptile Images - Pixabay">
            <a:extLst>
              <a:ext uri="{FF2B5EF4-FFF2-40B4-BE49-F238E27FC236}">
                <a16:creationId xmlns:a16="http://schemas.microsoft.com/office/drawing/2014/main" id="{ABB55C91-0472-FE3F-8CC1-05AB9DFB6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612" y="0"/>
            <a:ext cx="6148388" cy="409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6" name="Picture 355">
            <a:extLst>
              <a:ext uri="{FF2B5EF4-FFF2-40B4-BE49-F238E27FC236}">
                <a16:creationId xmlns:a16="http://schemas.microsoft.com/office/drawing/2014/main" id="{2BF1E5D1-4AB0-0E2E-AF8E-E955CE2C2B2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758857" y="1971856"/>
            <a:ext cx="1625142" cy="456000"/>
          </a:xfrm>
          <a:custGeom>
            <a:avLst/>
            <a:gdLst>
              <a:gd name="connsiteX0" fmla="*/ 0 w 1625142"/>
              <a:gd name="connsiteY0" fmla="*/ 0 h 456000"/>
              <a:gd name="connsiteX1" fmla="*/ 1625143 w 1625142"/>
              <a:gd name="connsiteY1" fmla="*/ 0 h 456000"/>
              <a:gd name="connsiteX2" fmla="*/ 1625143 w 1625142"/>
              <a:gd name="connsiteY2" fmla="*/ 456000 h 456000"/>
              <a:gd name="connsiteX3" fmla="*/ 0 w 1625142"/>
              <a:gd name="connsiteY3" fmla="*/ 456000 h 4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5142" h="456000">
                <a:moveTo>
                  <a:pt x="0" y="0"/>
                </a:moveTo>
                <a:lnTo>
                  <a:pt x="1625143" y="0"/>
                </a:lnTo>
                <a:lnTo>
                  <a:pt x="1625143" y="456000"/>
                </a:lnTo>
                <a:lnTo>
                  <a:pt x="0" y="456000"/>
                </a:lnTo>
                <a:close/>
              </a:path>
            </a:pathLst>
          </a:custGeom>
        </p:spPr>
      </p:pic>
      <p:pic>
        <p:nvPicPr>
          <p:cNvPr id="357" name="Picture 356">
            <a:extLst>
              <a:ext uri="{FF2B5EF4-FFF2-40B4-BE49-F238E27FC236}">
                <a16:creationId xmlns:a16="http://schemas.microsoft.com/office/drawing/2014/main" id="{73DA35F9-5AD2-A15A-2341-610C6B4E019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5840997"/>
            <a:ext cx="1464000" cy="514285"/>
          </a:xfrm>
          <a:custGeom>
            <a:avLst/>
            <a:gdLst>
              <a:gd name="connsiteX0" fmla="*/ 0 w 1464000"/>
              <a:gd name="connsiteY0" fmla="*/ 0 h 514285"/>
              <a:gd name="connsiteX1" fmla="*/ 1464000 w 1464000"/>
              <a:gd name="connsiteY1" fmla="*/ 0 h 514285"/>
              <a:gd name="connsiteX2" fmla="*/ 1464000 w 1464000"/>
              <a:gd name="connsiteY2" fmla="*/ 514286 h 514285"/>
              <a:gd name="connsiteX3" fmla="*/ 0 w 1464000"/>
              <a:gd name="connsiteY3" fmla="*/ 514286 h 514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4000" h="514285">
                <a:moveTo>
                  <a:pt x="0" y="0"/>
                </a:moveTo>
                <a:lnTo>
                  <a:pt x="1464000" y="0"/>
                </a:lnTo>
                <a:lnTo>
                  <a:pt x="1464000" y="514286"/>
                </a:lnTo>
                <a:lnTo>
                  <a:pt x="0" y="514286"/>
                </a:lnTo>
                <a:close/>
              </a:path>
            </a:pathLst>
          </a:custGeom>
        </p:spPr>
      </p:pic>
      <p:pic>
        <p:nvPicPr>
          <p:cNvPr id="361" name="Picture 360">
            <a:extLst>
              <a:ext uri="{FF2B5EF4-FFF2-40B4-BE49-F238E27FC236}">
                <a16:creationId xmlns:a16="http://schemas.microsoft.com/office/drawing/2014/main" id="{D195F29A-593E-A548-DEEE-EAB19DAC36E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035428" y="5770712"/>
            <a:ext cx="1536000" cy="654857"/>
          </a:xfrm>
          <a:custGeom>
            <a:avLst/>
            <a:gdLst>
              <a:gd name="connsiteX0" fmla="*/ 2824 w 1536000"/>
              <a:gd name="connsiteY0" fmla="*/ 1428 h 654857"/>
              <a:gd name="connsiteX1" fmla="*/ 1538824 w 1536000"/>
              <a:gd name="connsiteY1" fmla="*/ 1428 h 654857"/>
              <a:gd name="connsiteX2" fmla="*/ 1538824 w 1536000"/>
              <a:gd name="connsiteY2" fmla="*/ 656285 h 654857"/>
              <a:gd name="connsiteX3" fmla="*/ 2824 w 1536000"/>
              <a:gd name="connsiteY3" fmla="*/ 656285 h 654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36000" h="654857">
                <a:moveTo>
                  <a:pt x="2824" y="1428"/>
                </a:moveTo>
                <a:lnTo>
                  <a:pt x="1538824" y="1428"/>
                </a:lnTo>
                <a:lnTo>
                  <a:pt x="1538824" y="656285"/>
                </a:lnTo>
                <a:lnTo>
                  <a:pt x="2824" y="656285"/>
                </a:lnTo>
                <a:close/>
              </a:path>
            </a:pathLst>
          </a:custGeom>
        </p:spPr>
      </p:pic>
      <p:grpSp>
        <p:nvGrpSpPr>
          <p:cNvPr id="364" name="Group 363">
            <a:extLst>
              <a:ext uri="{FF2B5EF4-FFF2-40B4-BE49-F238E27FC236}">
                <a16:creationId xmlns:a16="http://schemas.microsoft.com/office/drawing/2014/main" id="{AA998476-E40C-3718-2341-C0F28D799A4C}"/>
              </a:ext>
            </a:extLst>
          </p:cNvPr>
          <p:cNvGrpSpPr/>
          <p:nvPr/>
        </p:nvGrpSpPr>
        <p:grpSpPr>
          <a:xfrm>
            <a:off x="617816" y="1730908"/>
            <a:ext cx="4753059" cy="3087766"/>
            <a:chOff x="653326" y="1319424"/>
            <a:chExt cx="4753059" cy="3087766"/>
          </a:xfrm>
        </p:grpSpPr>
        <p:sp>
          <p:nvSpPr>
            <p:cNvPr id="360" name="TextBox 359">
              <a:extLst>
                <a:ext uri="{FF2B5EF4-FFF2-40B4-BE49-F238E27FC236}">
                  <a16:creationId xmlns:a16="http://schemas.microsoft.com/office/drawing/2014/main" id="{6ADFE0FA-BB9A-435E-1AEA-24721C6245F4}"/>
                </a:ext>
              </a:extLst>
            </p:cNvPr>
            <p:cNvSpPr txBox="1"/>
            <p:nvPr/>
          </p:nvSpPr>
          <p:spPr>
            <a:xfrm>
              <a:off x="653326" y="1319424"/>
              <a:ext cx="4674385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4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Screen and Dimensions:</a:t>
              </a:r>
              <a:endParaRPr lang="en-IN" sz="4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238E9A91-0AC8-CEE1-CED8-9D99096954E6}"/>
                </a:ext>
              </a:extLst>
            </p:cNvPr>
            <p:cNvSpPr txBox="1"/>
            <p:nvPr/>
          </p:nvSpPr>
          <p:spPr>
            <a:xfrm>
              <a:off x="732000" y="3115170"/>
              <a:ext cx="4674385" cy="12920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The game screen has dimensions of 800x600 </a:t>
              </a:r>
              <a:r>
                <a:rPr lang="en-US" b="0" i="0" dirty="0" err="1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pixels.Each</a:t>
              </a:r>
              <a:r>
                <a:rPr lang="en-US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 part of the snake and the bait is 20x20 pixels in size.</a:t>
              </a:r>
              <a:endParaRPr lang="en-IN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1179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yellow snake coiled up on a black surface&#10;&#10;Description automatically generated with low confidence">
            <a:extLst>
              <a:ext uri="{FF2B5EF4-FFF2-40B4-BE49-F238E27FC236}">
                <a16:creationId xmlns:a16="http://schemas.microsoft.com/office/drawing/2014/main" id="{3A494ACD-448C-9652-63E9-EC506BE79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599" y="585943"/>
            <a:ext cx="4114802" cy="5152714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FA198D4-B805-2D28-F7E5-6FD5F4F344E1}"/>
              </a:ext>
            </a:extLst>
          </p:cNvPr>
          <p:cNvSpPr/>
          <p:nvPr/>
        </p:nvSpPr>
        <p:spPr>
          <a:xfrm>
            <a:off x="0" y="368300"/>
            <a:ext cx="869950" cy="304800"/>
          </a:xfrm>
          <a:custGeom>
            <a:avLst/>
            <a:gdLst>
              <a:gd name="connsiteX0" fmla="*/ 0 w 869950"/>
              <a:gd name="connsiteY0" fmla="*/ 0 h 304800"/>
              <a:gd name="connsiteX1" fmla="*/ 717550 w 869950"/>
              <a:gd name="connsiteY1" fmla="*/ 0 h 304800"/>
              <a:gd name="connsiteX2" fmla="*/ 869950 w 869950"/>
              <a:gd name="connsiteY2" fmla="*/ 152400 h 304800"/>
              <a:gd name="connsiteX3" fmla="*/ 717550 w 869950"/>
              <a:gd name="connsiteY3" fmla="*/ 304800 h 304800"/>
              <a:gd name="connsiteX4" fmla="*/ 0 w 869950"/>
              <a:gd name="connsiteY4" fmla="*/ 304800 h 304800"/>
              <a:gd name="connsiteX5" fmla="*/ 0 w 869950"/>
              <a:gd name="connsiteY5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9950" h="304800">
                <a:moveTo>
                  <a:pt x="0" y="0"/>
                </a:moveTo>
                <a:lnTo>
                  <a:pt x="717550" y="0"/>
                </a:lnTo>
                <a:cubicBezTo>
                  <a:pt x="801718" y="0"/>
                  <a:pt x="869950" y="68232"/>
                  <a:pt x="869950" y="152400"/>
                </a:cubicBezTo>
                <a:cubicBezTo>
                  <a:pt x="869950" y="236568"/>
                  <a:pt x="801718" y="304800"/>
                  <a:pt x="717550" y="304800"/>
                </a:cubicBez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04F65C-666C-E435-B904-FAF2FAEFA6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758857" y="1971856"/>
            <a:ext cx="1625142" cy="456000"/>
          </a:xfrm>
          <a:custGeom>
            <a:avLst/>
            <a:gdLst>
              <a:gd name="connsiteX0" fmla="*/ 0 w 1625142"/>
              <a:gd name="connsiteY0" fmla="*/ 0 h 456000"/>
              <a:gd name="connsiteX1" fmla="*/ 1625143 w 1625142"/>
              <a:gd name="connsiteY1" fmla="*/ 0 h 456000"/>
              <a:gd name="connsiteX2" fmla="*/ 1625143 w 1625142"/>
              <a:gd name="connsiteY2" fmla="*/ 456000 h 456000"/>
              <a:gd name="connsiteX3" fmla="*/ 0 w 1625142"/>
              <a:gd name="connsiteY3" fmla="*/ 456000 h 4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5142" h="456000">
                <a:moveTo>
                  <a:pt x="0" y="0"/>
                </a:moveTo>
                <a:lnTo>
                  <a:pt x="1625143" y="0"/>
                </a:lnTo>
                <a:lnTo>
                  <a:pt x="1625143" y="456000"/>
                </a:lnTo>
                <a:lnTo>
                  <a:pt x="0" y="456000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03BAD4-B288-EBE1-AB6F-2EF9FB988FB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34285" y="5513570"/>
            <a:ext cx="1464000" cy="514285"/>
          </a:xfrm>
          <a:custGeom>
            <a:avLst/>
            <a:gdLst>
              <a:gd name="connsiteX0" fmla="*/ 0 w 1464000"/>
              <a:gd name="connsiteY0" fmla="*/ 0 h 514285"/>
              <a:gd name="connsiteX1" fmla="*/ 1464000 w 1464000"/>
              <a:gd name="connsiteY1" fmla="*/ 0 h 514285"/>
              <a:gd name="connsiteX2" fmla="*/ 1464000 w 1464000"/>
              <a:gd name="connsiteY2" fmla="*/ 514286 h 514285"/>
              <a:gd name="connsiteX3" fmla="*/ 0 w 1464000"/>
              <a:gd name="connsiteY3" fmla="*/ 514286 h 514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4000" h="514285">
                <a:moveTo>
                  <a:pt x="0" y="0"/>
                </a:moveTo>
                <a:lnTo>
                  <a:pt x="1464000" y="0"/>
                </a:lnTo>
                <a:lnTo>
                  <a:pt x="1464000" y="514286"/>
                </a:lnTo>
                <a:lnTo>
                  <a:pt x="0" y="51428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29627F4-1967-D097-0F85-0A445A6EFD17}"/>
              </a:ext>
            </a:extLst>
          </p:cNvPr>
          <p:cNvGrpSpPr/>
          <p:nvPr/>
        </p:nvGrpSpPr>
        <p:grpSpPr>
          <a:xfrm>
            <a:off x="1429715" y="1190247"/>
            <a:ext cx="4666285" cy="3146496"/>
            <a:chOff x="1429715" y="1104417"/>
            <a:chExt cx="4666285" cy="314649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DB7FF2F-2ABF-8A5C-17A4-147C424C50EB}"/>
                </a:ext>
              </a:extLst>
            </p:cNvPr>
            <p:cNvSpPr txBox="1"/>
            <p:nvPr/>
          </p:nvSpPr>
          <p:spPr>
            <a:xfrm>
              <a:off x="1429715" y="2543394"/>
              <a:ext cx="4438652" cy="17075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The player snake is green, the AI ​​snake is orange, and the bait is </a:t>
              </a:r>
              <a:r>
                <a:rPr lang="en-US" b="0" i="0" dirty="0" err="1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red.Snakes</a:t>
              </a:r>
              <a:r>
                <a:rPr lang="en-US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 can move in four directions (up, down, left, right).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F60872-4DD2-DE90-ADA6-86C4D5419C3B}"/>
                </a:ext>
              </a:extLst>
            </p:cNvPr>
            <p:cNvSpPr txBox="1"/>
            <p:nvPr/>
          </p:nvSpPr>
          <p:spPr>
            <a:xfrm>
              <a:off x="1429715" y="1104417"/>
              <a:ext cx="4666285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Colors</a:t>
              </a:r>
              <a:r>
                <a:rPr lang="tr-TR" sz="4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tr-TR" sz="4000" b="1" i="0" dirty="0" err="1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and</a:t>
              </a:r>
              <a:r>
                <a:rPr lang="en-US" sz="4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tr-TR" sz="4000" b="1" dirty="0" err="1">
                  <a:solidFill>
                    <a:schemeClr val="accent3"/>
                  </a:solidFill>
                  <a:latin typeface="Montserrat" panose="00000500000000000000" pitchFamily="2" charset="0"/>
                </a:rPr>
                <a:t>Directions</a:t>
              </a:r>
              <a:r>
                <a:rPr lang="en-US" sz="4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 </a:t>
              </a:r>
              <a:endParaRPr lang="en-IN" sz="4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1168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9C01A2-1A6A-EC92-5620-29CDC1DA855F}"/>
              </a:ext>
            </a:extLst>
          </p:cNvPr>
          <p:cNvSpPr/>
          <p:nvPr/>
        </p:nvSpPr>
        <p:spPr>
          <a:xfrm>
            <a:off x="0" y="0"/>
            <a:ext cx="371475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2C58EEC-6291-9DB5-4374-B04D311EE520}"/>
              </a:ext>
            </a:extLst>
          </p:cNvPr>
          <p:cNvSpPr/>
          <p:nvPr/>
        </p:nvSpPr>
        <p:spPr>
          <a:xfrm flipH="1">
            <a:off x="11322050" y="558800"/>
            <a:ext cx="869950" cy="304800"/>
          </a:xfrm>
          <a:custGeom>
            <a:avLst/>
            <a:gdLst>
              <a:gd name="connsiteX0" fmla="*/ 0 w 869950"/>
              <a:gd name="connsiteY0" fmla="*/ 0 h 304800"/>
              <a:gd name="connsiteX1" fmla="*/ 717550 w 869950"/>
              <a:gd name="connsiteY1" fmla="*/ 0 h 304800"/>
              <a:gd name="connsiteX2" fmla="*/ 869950 w 869950"/>
              <a:gd name="connsiteY2" fmla="*/ 152400 h 304800"/>
              <a:gd name="connsiteX3" fmla="*/ 717550 w 869950"/>
              <a:gd name="connsiteY3" fmla="*/ 304800 h 304800"/>
              <a:gd name="connsiteX4" fmla="*/ 0 w 869950"/>
              <a:gd name="connsiteY4" fmla="*/ 304800 h 304800"/>
              <a:gd name="connsiteX5" fmla="*/ 0 w 869950"/>
              <a:gd name="connsiteY5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9950" h="304800">
                <a:moveTo>
                  <a:pt x="0" y="0"/>
                </a:moveTo>
                <a:lnTo>
                  <a:pt x="717550" y="0"/>
                </a:lnTo>
                <a:cubicBezTo>
                  <a:pt x="801718" y="0"/>
                  <a:pt x="869950" y="68232"/>
                  <a:pt x="869950" y="152400"/>
                </a:cubicBezTo>
                <a:cubicBezTo>
                  <a:pt x="869950" y="236568"/>
                  <a:pt x="801718" y="304800"/>
                  <a:pt x="717550" y="304800"/>
                </a:cubicBez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pic>
        <p:nvPicPr>
          <p:cNvPr id="10" name="Picture 9" descr="A yellow snake coiled up on a rock&#10;&#10;Description automatically generated with medium confidence">
            <a:extLst>
              <a:ext uri="{FF2B5EF4-FFF2-40B4-BE49-F238E27FC236}">
                <a16:creationId xmlns:a16="http://schemas.microsoft.com/office/drawing/2014/main" id="{AFBE92FF-62BC-49AB-4491-02F1EFA5C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6900"/>
            <a:ext cx="4304592" cy="4991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714F2A-945F-63B8-E5EB-E87939EB3C3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758857" y="1971856"/>
            <a:ext cx="1625142" cy="456000"/>
          </a:xfrm>
          <a:custGeom>
            <a:avLst/>
            <a:gdLst>
              <a:gd name="connsiteX0" fmla="*/ 0 w 1625142"/>
              <a:gd name="connsiteY0" fmla="*/ 0 h 456000"/>
              <a:gd name="connsiteX1" fmla="*/ 1625143 w 1625142"/>
              <a:gd name="connsiteY1" fmla="*/ 0 h 456000"/>
              <a:gd name="connsiteX2" fmla="*/ 1625143 w 1625142"/>
              <a:gd name="connsiteY2" fmla="*/ 456000 h 456000"/>
              <a:gd name="connsiteX3" fmla="*/ 0 w 1625142"/>
              <a:gd name="connsiteY3" fmla="*/ 456000 h 4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5142" h="456000">
                <a:moveTo>
                  <a:pt x="0" y="0"/>
                </a:moveTo>
                <a:lnTo>
                  <a:pt x="1625143" y="0"/>
                </a:lnTo>
                <a:lnTo>
                  <a:pt x="1625143" y="456000"/>
                </a:lnTo>
                <a:lnTo>
                  <a:pt x="0" y="456000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32400B-C8FE-6DE3-BFD2-8285C7BFD7F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34285" y="5513570"/>
            <a:ext cx="1464000" cy="514285"/>
          </a:xfrm>
          <a:custGeom>
            <a:avLst/>
            <a:gdLst>
              <a:gd name="connsiteX0" fmla="*/ 0 w 1464000"/>
              <a:gd name="connsiteY0" fmla="*/ 0 h 514285"/>
              <a:gd name="connsiteX1" fmla="*/ 1464000 w 1464000"/>
              <a:gd name="connsiteY1" fmla="*/ 0 h 514285"/>
              <a:gd name="connsiteX2" fmla="*/ 1464000 w 1464000"/>
              <a:gd name="connsiteY2" fmla="*/ 514286 h 514285"/>
              <a:gd name="connsiteX3" fmla="*/ 0 w 1464000"/>
              <a:gd name="connsiteY3" fmla="*/ 514286 h 514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4000" h="514285">
                <a:moveTo>
                  <a:pt x="0" y="0"/>
                </a:moveTo>
                <a:lnTo>
                  <a:pt x="1464000" y="0"/>
                </a:lnTo>
                <a:lnTo>
                  <a:pt x="1464000" y="514286"/>
                </a:lnTo>
                <a:lnTo>
                  <a:pt x="0" y="514286"/>
                </a:lnTo>
                <a:close/>
              </a:path>
            </a:pathLst>
          </a:cu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94F59FA-42D6-92C2-07B2-7CCADE44BC5C}"/>
              </a:ext>
            </a:extLst>
          </p:cNvPr>
          <p:cNvGrpSpPr/>
          <p:nvPr/>
        </p:nvGrpSpPr>
        <p:grpSpPr>
          <a:xfrm>
            <a:off x="4950449" y="1863132"/>
            <a:ext cx="6210300" cy="3201005"/>
            <a:chOff x="4950449" y="1151023"/>
            <a:chExt cx="6210300" cy="320100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3DB1B97-36B2-4F8E-C383-5E5777FBB006}"/>
                </a:ext>
              </a:extLst>
            </p:cNvPr>
            <p:cNvSpPr txBox="1"/>
            <p:nvPr/>
          </p:nvSpPr>
          <p:spPr>
            <a:xfrm>
              <a:off x="4950449" y="2229011"/>
              <a:ext cx="5162550" cy="21230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b="0" i="0" dirty="0">
                  <a:solidFill>
                    <a:srgbClr val="D1D5DB"/>
                  </a:solidFill>
                  <a:effectLst/>
                  <a:latin typeface="Montserrat" panose="00000500000000000000" pitchFamily="2" charset="0"/>
                </a:rPr>
                <a:t>Snakes consist of one part at the </a:t>
              </a:r>
              <a:r>
                <a:rPr lang="en-US" b="0" i="0" dirty="0" err="1">
                  <a:solidFill>
                    <a:srgbClr val="D1D5DB"/>
                  </a:solidFill>
                  <a:effectLst/>
                  <a:latin typeface="Montserrat" panose="00000500000000000000" pitchFamily="2" charset="0"/>
                </a:rPr>
                <a:t>beginning.They</a:t>
              </a:r>
              <a:r>
                <a:rPr lang="en-US" b="0" i="0" dirty="0">
                  <a:solidFill>
                    <a:srgbClr val="D1D5DB"/>
                  </a:solidFill>
                  <a:effectLst/>
                  <a:latin typeface="Montserrat" panose="00000500000000000000" pitchFamily="2" charset="0"/>
                </a:rPr>
                <a:t> change direction and move, and if they leave the screen, they return from the other </a:t>
              </a:r>
              <a:r>
                <a:rPr lang="en-US" b="0" i="0" dirty="0" err="1">
                  <a:solidFill>
                    <a:srgbClr val="D1D5DB"/>
                  </a:solidFill>
                  <a:effectLst/>
                  <a:latin typeface="Montserrat" panose="00000500000000000000" pitchFamily="2" charset="0"/>
                </a:rPr>
                <a:t>side.They</a:t>
              </a:r>
              <a:r>
                <a:rPr lang="en-US" b="0" i="0" dirty="0">
                  <a:solidFill>
                    <a:srgbClr val="D1D5DB"/>
                  </a:solidFill>
                  <a:effectLst/>
                  <a:latin typeface="Montserrat" panose="00000500000000000000" pitchFamily="2" charset="0"/>
                </a:rPr>
                <a:t> grow when they eat food.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B6AE804-4490-3AE4-11B7-7302895A177A}"/>
                </a:ext>
              </a:extLst>
            </p:cNvPr>
            <p:cNvSpPr txBox="1"/>
            <p:nvPr/>
          </p:nvSpPr>
          <p:spPr>
            <a:xfrm>
              <a:off x="4950449" y="1151023"/>
              <a:ext cx="62103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r-TR" sz="4000" b="1" dirty="0" err="1">
                  <a:solidFill>
                    <a:schemeClr val="accent3"/>
                  </a:solidFill>
                  <a:latin typeface="Montserrat" panose="00000500000000000000" pitchFamily="2" charset="0"/>
                </a:rPr>
                <a:t>Snake</a:t>
              </a:r>
              <a:endParaRPr lang="en-IN" sz="4000" b="1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5676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8B7694-9C87-92F6-35B4-290321AE5A51}"/>
              </a:ext>
            </a:extLst>
          </p:cNvPr>
          <p:cNvSpPr/>
          <p:nvPr/>
        </p:nvSpPr>
        <p:spPr>
          <a:xfrm>
            <a:off x="0" y="4171950"/>
            <a:ext cx="12192000" cy="26860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8F8BEF-AA75-1A96-D98E-0B2227E9C9CC}"/>
              </a:ext>
            </a:extLst>
          </p:cNvPr>
          <p:cNvGrpSpPr/>
          <p:nvPr/>
        </p:nvGrpSpPr>
        <p:grpSpPr>
          <a:xfrm>
            <a:off x="566737" y="3237484"/>
            <a:ext cx="11058525" cy="2790371"/>
            <a:chOff x="876300" y="2395765"/>
            <a:chExt cx="11058525" cy="2790371"/>
          </a:xfrm>
        </p:grpSpPr>
        <p:pic>
          <p:nvPicPr>
            <p:cNvPr id="9218" name="Picture 2" descr="Free photo a snake with a blue face and yellow eyes">
              <a:extLst>
                <a:ext uri="{FF2B5EF4-FFF2-40B4-BE49-F238E27FC236}">
                  <a16:creationId xmlns:a16="http://schemas.microsoft.com/office/drawing/2014/main" id="{73D16D3B-6CFE-6DF3-6D90-D8AB18D1E4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300" y="2395765"/>
              <a:ext cx="4838700" cy="2790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0" name="Picture 4" descr="Photo close up of a snake generative ai">
              <a:extLst>
                <a:ext uri="{FF2B5EF4-FFF2-40B4-BE49-F238E27FC236}">
                  <a16:creationId xmlns:a16="http://schemas.microsoft.com/office/drawing/2014/main" id="{4B197CFC-16C2-0105-DA40-8AF5542853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470" b="8278"/>
            <a:stretch/>
          </p:blipFill>
          <p:spPr bwMode="auto">
            <a:xfrm>
              <a:off x="5972175" y="2395766"/>
              <a:ext cx="5962650" cy="2790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93B22AB-06C2-350B-FC9A-E8BA1D626588}"/>
              </a:ext>
            </a:extLst>
          </p:cNvPr>
          <p:cNvSpPr/>
          <p:nvPr/>
        </p:nvSpPr>
        <p:spPr>
          <a:xfrm>
            <a:off x="0" y="368300"/>
            <a:ext cx="869950" cy="304800"/>
          </a:xfrm>
          <a:custGeom>
            <a:avLst/>
            <a:gdLst>
              <a:gd name="connsiteX0" fmla="*/ 0 w 869950"/>
              <a:gd name="connsiteY0" fmla="*/ 0 h 304800"/>
              <a:gd name="connsiteX1" fmla="*/ 717550 w 869950"/>
              <a:gd name="connsiteY1" fmla="*/ 0 h 304800"/>
              <a:gd name="connsiteX2" fmla="*/ 869950 w 869950"/>
              <a:gd name="connsiteY2" fmla="*/ 152400 h 304800"/>
              <a:gd name="connsiteX3" fmla="*/ 717550 w 869950"/>
              <a:gd name="connsiteY3" fmla="*/ 304800 h 304800"/>
              <a:gd name="connsiteX4" fmla="*/ 0 w 869950"/>
              <a:gd name="connsiteY4" fmla="*/ 304800 h 304800"/>
              <a:gd name="connsiteX5" fmla="*/ 0 w 869950"/>
              <a:gd name="connsiteY5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9950" h="304800">
                <a:moveTo>
                  <a:pt x="0" y="0"/>
                </a:moveTo>
                <a:lnTo>
                  <a:pt x="717550" y="0"/>
                </a:lnTo>
                <a:cubicBezTo>
                  <a:pt x="801718" y="0"/>
                  <a:pt x="869950" y="68232"/>
                  <a:pt x="869950" y="152400"/>
                </a:cubicBezTo>
                <a:cubicBezTo>
                  <a:pt x="869950" y="236568"/>
                  <a:pt x="801718" y="304800"/>
                  <a:pt x="717550" y="304800"/>
                </a:cubicBez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48C5A0-1491-FEE6-D0EE-9E0C1020C99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758857" y="1971856"/>
            <a:ext cx="1625142" cy="456000"/>
          </a:xfrm>
          <a:custGeom>
            <a:avLst/>
            <a:gdLst>
              <a:gd name="connsiteX0" fmla="*/ 0 w 1625142"/>
              <a:gd name="connsiteY0" fmla="*/ 0 h 456000"/>
              <a:gd name="connsiteX1" fmla="*/ 1625143 w 1625142"/>
              <a:gd name="connsiteY1" fmla="*/ 0 h 456000"/>
              <a:gd name="connsiteX2" fmla="*/ 1625143 w 1625142"/>
              <a:gd name="connsiteY2" fmla="*/ 456000 h 456000"/>
              <a:gd name="connsiteX3" fmla="*/ 0 w 1625142"/>
              <a:gd name="connsiteY3" fmla="*/ 456000 h 4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5142" h="456000">
                <a:moveTo>
                  <a:pt x="0" y="0"/>
                </a:moveTo>
                <a:lnTo>
                  <a:pt x="1625143" y="0"/>
                </a:lnTo>
                <a:lnTo>
                  <a:pt x="1625143" y="456000"/>
                </a:lnTo>
                <a:lnTo>
                  <a:pt x="0" y="456000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1AE7C1-9871-CA7F-EF53-3AE66846856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34285" y="5513570"/>
            <a:ext cx="1464000" cy="514285"/>
          </a:xfrm>
          <a:custGeom>
            <a:avLst/>
            <a:gdLst>
              <a:gd name="connsiteX0" fmla="*/ 0 w 1464000"/>
              <a:gd name="connsiteY0" fmla="*/ 0 h 514285"/>
              <a:gd name="connsiteX1" fmla="*/ 1464000 w 1464000"/>
              <a:gd name="connsiteY1" fmla="*/ 0 h 514285"/>
              <a:gd name="connsiteX2" fmla="*/ 1464000 w 1464000"/>
              <a:gd name="connsiteY2" fmla="*/ 514286 h 514285"/>
              <a:gd name="connsiteX3" fmla="*/ 0 w 1464000"/>
              <a:gd name="connsiteY3" fmla="*/ 514286 h 514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4000" h="514285">
                <a:moveTo>
                  <a:pt x="0" y="0"/>
                </a:moveTo>
                <a:lnTo>
                  <a:pt x="1464000" y="0"/>
                </a:lnTo>
                <a:lnTo>
                  <a:pt x="1464000" y="514286"/>
                </a:lnTo>
                <a:lnTo>
                  <a:pt x="0" y="514286"/>
                </a:lnTo>
                <a:close/>
              </a:path>
            </a:pathLst>
          </a:cu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4255761-0374-F77B-3BF6-A79F63F6B3E8}"/>
              </a:ext>
            </a:extLst>
          </p:cNvPr>
          <p:cNvGrpSpPr/>
          <p:nvPr/>
        </p:nvGrpSpPr>
        <p:grpSpPr>
          <a:xfrm>
            <a:off x="-34285" y="593160"/>
            <a:ext cx="12226285" cy="1808405"/>
            <a:chOff x="-34285" y="593160"/>
            <a:chExt cx="12226285" cy="180840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BACE30F-41B0-1F18-80A2-EC86F064E0F7}"/>
                </a:ext>
              </a:extLst>
            </p:cNvPr>
            <p:cNvSpPr txBox="1"/>
            <p:nvPr/>
          </p:nvSpPr>
          <p:spPr>
            <a:xfrm>
              <a:off x="-34285" y="593160"/>
              <a:ext cx="1222628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4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en-IN" sz="4000" b="1" i="0" dirty="0">
                  <a:solidFill>
                    <a:schemeClr val="accent3"/>
                  </a:solidFill>
                  <a:effectLst/>
                  <a:latin typeface="Montserrat" panose="00000500000000000000" pitchFamily="2" charset="0"/>
                </a:rPr>
                <a:t>Bait</a:t>
              </a:r>
              <a:endParaRPr lang="en-IN" sz="4000" b="1" dirty="0">
                <a:solidFill>
                  <a:schemeClr val="accent3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EAAB00C-757B-80B3-3D14-14AB69063207}"/>
                </a:ext>
              </a:extLst>
            </p:cNvPr>
            <p:cNvSpPr txBox="1"/>
            <p:nvPr/>
          </p:nvSpPr>
          <p:spPr>
            <a:xfrm>
              <a:off x="1354457" y="1525043"/>
              <a:ext cx="9448800" cy="8765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tr-TR" b="0" i="0" dirty="0" err="1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Baits</a:t>
              </a:r>
              <a:r>
                <a:rPr lang="en-US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 are positioned </a:t>
              </a:r>
              <a:r>
                <a:rPr lang="en-US" b="0" i="0" dirty="0" err="1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randomly.Once</a:t>
              </a:r>
              <a:r>
                <a:rPr lang="en-US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 the snakes eat the bait, the bait is placed in another random location.</a:t>
              </a:r>
              <a:endParaRPr lang="en-IN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0617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close up of a blue snake&#10;&#10;Description automatically generated">
            <a:extLst>
              <a:ext uri="{FF2B5EF4-FFF2-40B4-BE49-F238E27FC236}">
                <a16:creationId xmlns:a16="http://schemas.microsoft.com/office/drawing/2014/main" id="{10D4DF69-2E11-EFFA-5F19-D504C46DC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706" y="1806952"/>
            <a:ext cx="4356294" cy="5051048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0772839-A5B1-AF80-5118-541937EDC9AD}"/>
              </a:ext>
            </a:extLst>
          </p:cNvPr>
          <p:cNvSpPr/>
          <p:nvPr/>
        </p:nvSpPr>
        <p:spPr>
          <a:xfrm flipH="1">
            <a:off x="11322050" y="558800"/>
            <a:ext cx="869950" cy="304800"/>
          </a:xfrm>
          <a:custGeom>
            <a:avLst/>
            <a:gdLst>
              <a:gd name="connsiteX0" fmla="*/ 0 w 869950"/>
              <a:gd name="connsiteY0" fmla="*/ 0 h 304800"/>
              <a:gd name="connsiteX1" fmla="*/ 717550 w 869950"/>
              <a:gd name="connsiteY1" fmla="*/ 0 h 304800"/>
              <a:gd name="connsiteX2" fmla="*/ 869950 w 869950"/>
              <a:gd name="connsiteY2" fmla="*/ 152400 h 304800"/>
              <a:gd name="connsiteX3" fmla="*/ 717550 w 869950"/>
              <a:gd name="connsiteY3" fmla="*/ 304800 h 304800"/>
              <a:gd name="connsiteX4" fmla="*/ 0 w 869950"/>
              <a:gd name="connsiteY4" fmla="*/ 304800 h 304800"/>
              <a:gd name="connsiteX5" fmla="*/ 0 w 869950"/>
              <a:gd name="connsiteY5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9950" h="304800">
                <a:moveTo>
                  <a:pt x="0" y="0"/>
                </a:moveTo>
                <a:lnTo>
                  <a:pt x="717550" y="0"/>
                </a:lnTo>
                <a:cubicBezTo>
                  <a:pt x="801718" y="0"/>
                  <a:pt x="869950" y="68232"/>
                  <a:pt x="869950" y="152400"/>
                </a:cubicBezTo>
                <a:cubicBezTo>
                  <a:pt x="869950" y="236568"/>
                  <a:pt x="801718" y="304800"/>
                  <a:pt x="717550" y="304800"/>
                </a:cubicBez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8C79425-F8DD-B77A-4C88-2BAC64B8D0C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758857" y="1971856"/>
            <a:ext cx="1625142" cy="456000"/>
          </a:xfrm>
          <a:custGeom>
            <a:avLst/>
            <a:gdLst>
              <a:gd name="connsiteX0" fmla="*/ 0 w 1625142"/>
              <a:gd name="connsiteY0" fmla="*/ 0 h 456000"/>
              <a:gd name="connsiteX1" fmla="*/ 1625143 w 1625142"/>
              <a:gd name="connsiteY1" fmla="*/ 0 h 456000"/>
              <a:gd name="connsiteX2" fmla="*/ 1625143 w 1625142"/>
              <a:gd name="connsiteY2" fmla="*/ 456000 h 456000"/>
              <a:gd name="connsiteX3" fmla="*/ 0 w 1625142"/>
              <a:gd name="connsiteY3" fmla="*/ 456000 h 4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5142" h="456000">
                <a:moveTo>
                  <a:pt x="0" y="0"/>
                </a:moveTo>
                <a:lnTo>
                  <a:pt x="1625143" y="0"/>
                </a:lnTo>
                <a:lnTo>
                  <a:pt x="1625143" y="456000"/>
                </a:lnTo>
                <a:lnTo>
                  <a:pt x="0" y="456000"/>
                </a:lnTo>
                <a:close/>
              </a:path>
            </a:pathLst>
          </a:cu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0D57237-2B51-3EBD-228C-F49D901EAAD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34285" y="5513570"/>
            <a:ext cx="1464000" cy="514285"/>
          </a:xfrm>
          <a:custGeom>
            <a:avLst/>
            <a:gdLst>
              <a:gd name="connsiteX0" fmla="*/ 0 w 1464000"/>
              <a:gd name="connsiteY0" fmla="*/ 0 h 514285"/>
              <a:gd name="connsiteX1" fmla="*/ 1464000 w 1464000"/>
              <a:gd name="connsiteY1" fmla="*/ 0 h 514285"/>
              <a:gd name="connsiteX2" fmla="*/ 1464000 w 1464000"/>
              <a:gd name="connsiteY2" fmla="*/ 514286 h 514285"/>
              <a:gd name="connsiteX3" fmla="*/ 0 w 1464000"/>
              <a:gd name="connsiteY3" fmla="*/ 514286 h 514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4000" h="514285">
                <a:moveTo>
                  <a:pt x="0" y="0"/>
                </a:moveTo>
                <a:lnTo>
                  <a:pt x="1464000" y="0"/>
                </a:lnTo>
                <a:lnTo>
                  <a:pt x="1464000" y="514286"/>
                </a:lnTo>
                <a:lnTo>
                  <a:pt x="0" y="514286"/>
                </a:lnTo>
                <a:close/>
              </a:path>
            </a:pathLst>
          </a:cu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CFF12DB8-2172-BA2B-1F98-C060FE3F5BB9}"/>
              </a:ext>
            </a:extLst>
          </p:cNvPr>
          <p:cNvGrpSpPr/>
          <p:nvPr/>
        </p:nvGrpSpPr>
        <p:grpSpPr>
          <a:xfrm>
            <a:off x="552450" y="2170269"/>
            <a:ext cx="6210300" cy="1809577"/>
            <a:chOff x="552450" y="1617913"/>
            <a:chExt cx="6210300" cy="180957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4417D0C-D3DA-3EB0-9570-C6368C1542E6}"/>
                </a:ext>
              </a:extLst>
            </p:cNvPr>
            <p:cNvSpPr txBox="1"/>
            <p:nvPr/>
          </p:nvSpPr>
          <p:spPr>
            <a:xfrm>
              <a:off x="552450" y="2550968"/>
              <a:ext cx="5829300" cy="8765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The game ends when the snakes hit each other. Snakes can hit their own bodies.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21A129E-4BB9-A949-4E4E-AD6D5D8131DE}"/>
                </a:ext>
              </a:extLst>
            </p:cNvPr>
            <p:cNvSpPr txBox="1"/>
            <p:nvPr/>
          </p:nvSpPr>
          <p:spPr>
            <a:xfrm>
              <a:off x="552450" y="1617913"/>
              <a:ext cx="62103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r-TR" sz="4000" b="1" i="0" dirty="0">
                  <a:solidFill>
                    <a:schemeClr val="accent3"/>
                  </a:solidFill>
                  <a:effectLst/>
                  <a:latin typeface="Montserrat" panose="00000500000000000000" pitchFamily="2" charset="0"/>
                </a:rPr>
                <a:t>C</a:t>
              </a:r>
              <a:r>
                <a:rPr lang="en-US" sz="4000" b="1" i="0" dirty="0" err="1">
                  <a:solidFill>
                    <a:schemeClr val="accent3"/>
                  </a:solidFill>
                  <a:effectLst/>
                  <a:latin typeface="Montserrat" panose="00000500000000000000" pitchFamily="2" charset="0"/>
                </a:rPr>
                <a:t>ollisions</a:t>
              </a:r>
              <a:endParaRPr lang="en-IN" sz="4000" b="1" dirty="0">
                <a:solidFill>
                  <a:schemeClr val="accent3"/>
                </a:solidFill>
                <a:latin typeface="Montserrat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6213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1EBDFB-54B7-C534-44A2-526633765A42}"/>
              </a:ext>
            </a:extLst>
          </p:cNvPr>
          <p:cNvSpPr/>
          <p:nvPr/>
        </p:nvSpPr>
        <p:spPr>
          <a:xfrm>
            <a:off x="819150" y="1"/>
            <a:ext cx="398145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6DF5951-DD56-E502-B831-4A657B819C07}"/>
              </a:ext>
            </a:extLst>
          </p:cNvPr>
          <p:cNvSpPr/>
          <p:nvPr/>
        </p:nvSpPr>
        <p:spPr>
          <a:xfrm flipH="1">
            <a:off x="11322050" y="558800"/>
            <a:ext cx="869950" cy="304800"/>
          </a:xfrm>
          <a:custGeom>
            <a:avLst/>
            <a:gdLst>
              <a:gd name="connsiteX0" fmla="*/ 0 w 869950"/>
              <a:gd name="connsiteY0" fmla="*/ 0 h 304800"/>
              <a:gd name="connsiteX1" fmla="*/ 717550 w 869950"/>
              <a:gd name="connsiteY1" fmla="*/ 0 h 304800"/>
              <a:gd name="connsiteX2" fmla="*/ 869950 w 869950"/>
              <a:gd name="connsiteY2" fmla="*/ 152400 h 304800"/>
              <a:gd name="connsiteX3" fmla="*/ 717550 w 869950"/>
              <a:gd name="connsiteY3" fmla="*/ 304800 h 304800"/>
              <a:gd name="connsiteX4" fmla="*/ 0 w 869950"/>
              <a:gd name="connsiteY4" fmla="*/ 304800 h 304800"/>
              <a:gd name="connsiteX5" fmla="*/ 0 w 869950"/>
              <a:gd name="connsiteY5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9950" h="304800">
                <a:moveTo>
                  <a:pt x="0" y="0"/>
                </a:moveTo>
                <a:lnTo>
                  <a:pt x="717550" y="0"/>
                </a:lnTo>
                <a:cubicBezTo>
                  <a:pt x="801718" y="0"/>
                  <a:pt x="869950" y="68232"/>
                  <a:pt x="869950" y="152400"/>
                </a:cubicBezTo>
                <a:cubicBezTo>
                  <a:pt x="869950" y="236568"/>
                  <a:pt x="801718" y="304800"/>
                  <a:pt x="717550" y="304800"/>
                </a:cubicBez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pic>
        <p:nvPicPr>
          <p:cNvPr id="13314" name="Picture 2" descr="Free photo viper snake ready to attack blue insularis snake eating white mouse animal closeup">
            <a:extLst>
              <a:ext uri="{FF2B5EF4-FFF2-40B4-BE49-F238E27FC236}">
                <a16:creationId xmlns:a16="http://schemas.microsoft.com/office/drawing/2014/main" id="{6B76B2E2-8241-7007-B2BE-CC4CEF993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1443039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CF54CA-D575-803A-66AC-D4CD46BA40F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672257" y="265520"/>
            <a:ext cx="1625142" cy="456000"/>
          </a:xfrm>
          <a:custGeom>
            <a:avLst/>
            <a:gdLst>
              <a:gd name="connsiteX0" fmla="*/ 0 w 1625142"/>
              <a:gd name="connsiteY0" fmla="*/ 0 h 456000"/>
              <a:gd name="connsiteX1" fmla="*/ 1625143 w 1625142"/>
              <a:gd name="connsiteY1" fmla="*/ 0 h 456000"/>
              <a:gd name="connsiteX2" fmla="*/ 1625143 w 1625142"/>
              <a:gd name="connsiteY2" fmla="*/ 456000 h 456000"/>
              <a:gd name="connsiteX3" fmla="*/ 0 w 1625142"/>
              <a:gd name="connsiteY3" fmla="*/ 456000 h 4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5142" h="456000">
                <a:moveTo>
                  <a:pt x="0" y="0"/>
                </a:moveTo>
                <a:lnTo>
                  <a:pt x="1625143" y="0"/>
                </a:lnTo>
                <a:lnTo>
                  <a:pt x="1625143" y="456000"/>
                </a:lnTo>
                <a:lnTo>
                  <a:pt x="0" y="456000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E8CDF3-14A6-BB79-6238-1F574A558C9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34285" y="5513570"/>
            <a:ext cx="1464000" cy="514285"/>
          </a:xfrm>
          <a:custGeom>
            <a:avLst/>
            <a:gdLst>
              <a:gd name="connsiteX0" fmla="*/ 0 w 1464000"/>
              <a:gd name="connsiteY0" fmla="*/ 0 h 514285"/>
              <a:gd name="connsiteX1" fmla="*/ 1464000 w 1464000"/>
              <a:gd name="connsiteY1" fmla="*/ 0 h 514285"/>
              <a:gd name="connsiteX2" fmla="*/ 1464000 w 1464000"/>
              <a:gd name="connsiteY2" fmla="*/ 514286 h 514285"/>
              <a:gd name="connsiteX3" fmla="*/ 0 w 1464000"/>
              <a:gd name="connsiteY3" fmla="*/ 514286 h 514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4000" h="514285">
                <a:moveTo>
                  <a:pt x="0" y="0"/>
                </a:moveTo>
                <a:lnTo>
                  <a:pt x="1464000" y="0"/>
                </a:lnTo>
                <a:lnTo>
                  <a:pt x="1464000" y="514286"/>
                </a:lnTo>
                <a:lnTo>
                  <a:pt x="0" y="514286"/>
                </a:lnTo>
                <a:close/>
              </a:path>
            </a:pathLst>
          </a:cu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A8BA619-B7EC-9B70-A365-A24F318EF49B}"/>
              </a:ext>
            </a:extLst>
          </p:cNvPr>
          <p:cNvGrpSpPr/>
          <p:nvPr/>
        </p:nvGrpSpPr>
        <p:grpSpPr>
          <a:xfrm>
            <a:off x="6799574" y="1443039"/>
            <a:ext cx="4956813" cy="4524476"/>
            <a:chOff x="6799574" y="1443039"/>
            <a:chExt cx="4956813" cy="452447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790A211-BB79-F500-A8B2-19991CE61E2F}"/>
                </a:ext>
              </a:extLst>
            </p:cNvPr>
            <p:cNvSpPr txBox="1"/>
            <p:nvPr/>
          </p:nvSpPr>
          <p:spPr>
            <a:xfrm>
              <a:off x="6799574" y="1443039"/>
              <a:ext cx="495681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Artificial intelligence</a:t>
              </a:r>
              <a:endParaRPr lang="en-IN" sz="36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C59AE7-4201-D5D2-0BD0-7C1DDA5CE15B}"/>
                </a:ext>
              </a:extLst>
            </p:cNvPr>
            <p:cNvSpPr txBox="1"/>
            <p:nvPr/>
          </p:nvSpPr>
          <p:spPr>
            <a:xfrm>
              <a:off x="6799574" y="3429000"/>
              <a:ext cx="4522476" cy="25385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Artificial intelligence snake finds the shortest path to food using the BFS (Breadth </a:t>
              </a:r>
              <a:r>
                <a:rPr lang="tr-TR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First</a:t>
              </a:r>
              <a:r>
                <a:rPr lang="en-US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 Search) </a:t>
              </a:r>
              <a:r>
                <a:rPr lang="en-US" b="0" i="0" dirty="0" err="1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algorithm.Depending</a:t>
              </a:r>
              <a:r>
                <a:rPr lang="en-US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 on the error rate, it may sometimes move in a random direction.</a:t>
              </a:r>
              <a:endParaRPr lang="en-IN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3988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52AA7F3-53D5-6A8F-3A33-E9BAB2C6BE18}"/>
              </a:ext>
            </a:extLst>
          </p:cNvPr>
          <p:cNvSpPr/>
          <p:nvPr/>
        </p:nvSpPr>
        <p:spPr>
          <a:xfrm>
            <a:off x="0" y="368300"/>
            <a:ext cx="869950" cy="304800"/>
          </a:xfrm>
          <a:custGeom>
            <a:avLst/>
            <a:gdLst>
              <a:gd name="connsiteX0" fmla="*/ 0 w 869950"/>
              <a:gd name="connsiteY0" fmla="*/ 0 h 304800"/>
              <a:gd name="connsiteX1" fmla="*/ 717550 w 869950"/>
              <a:gd name="connsiteY1" fmla="*/ 0 h 304800"/>
              <a:gd name="connsiteX2" fmla="*/ 869950 w 869950"/>
              <a:gd name="connsiteY2" fmla="*/ 152400 h 304800"/>
              <a:gd name="connsiteX3" fmla="*/ 717550 w 869950"/>
              <a:gd name="connsiteY3" fmla="*/ 304800 h 304800"/>
              <a:gd name="connsiteX4" fmla="*/ 0 w 869950"/>
              <a:gd name="connsiteY4" fmla="*/ 304800 h 304800"/>
              <a:gd name="connsiteX5" fmla="*/ 0 w 869950"/>
              <a:gd name="connsiteY5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9950" h="304800">
                <a:moveTo>
                  <a:pt x="0" y="0"/>
                </a:moveTo>
                <a:lnTo>
                  <a:pt x="717550" y="0"/>
                </a:lnTo>
                <a:cubicBezTo>
                  <a:pt x="801718" y="0"/>
                  <a:pt x="869950" y="68232"/>
                  <a:pt x="869950" y="152400"/>
                </a:cubicBezTo>
                <a:cubicBezTo>
                  <a:pt x="869950" y="236568"/>
                  <a:pt x="801718" y="304800"/>
                  <a:pt x="717550" y="304800"/>
                </a:cubicBez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EBAC714-192D-1A31-75AC-7F6006B7E27C}"/>
              </a:ext>
            </a:extLst>
          </p:cNvPr>
          <p:cNvSpPr/>
          <p:nvPr/>
        </p:nvSpPr>
        <p:spPr>
          <a:xfrm>
            <a:off x="5772150" y="0"/>
            <a:ext cx="6419850" cy="6858000"/>
          </a:xfrm>
          <a:custGeom>
            <a:avLst/>
            <a:gdLst>
              <a:gd name="connsiteX0" fmla="*/ 1714500 w 5715000"/>
              <a:gd name="connsiteY0" fmla="*/ 0 h 6858000"/>
              <a:gd name="connsiteX1" fmla="*/ 5715000 w 5715000"/>
              <a:gd name="connsiteY1" fmla="*/ 0 h 6858000"/>
              <a:gd name="connsiteX2" fmla="*/ 5715000 w 5715000"/>
              <a:gd name="connsiteY2" fmla="*/ 6858000 h 6858000"/>
              <a:gd name="connsiteX3" fmla="*/ 0 w 5715000"/>
              <a:gd name="connsiteY3" fmla="*/ 6858000 h 6858000"/>
              <a:gd name="connsiteX4" fmla="*/ 1714500 w 5715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5000" h="6858000">
                <a:moveTo>
                  <a:pt x="1714500" y="0"/>
                </a:moveTo>
                <a:lnTo>
                  <a:pt x="5715000" y="0"/>
                </a:lnTo>
                <a:lnTo>
                  <a:pt x="5715000" y="6858000"/>
                </a:lnTo>
                <a:lnTo>
                  <a:pt x="0" y="6858000"/>
                </a:lnTo>
                <a:lnTo>
                  <a:pt x="17145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0D1F85C-AF68-1921-68FD-4090709FA5E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758857" y="1971856"/>
            <a:ext cx="1625142" cy="456000"/>
          </a:xfrm>
          <a:custGeom>
            <a:avLst/>
            <a:gdLst>
              <a:gd name="connsiteX0" fmla="*/ 0 w 1625142"/>
              <a:gd name="connsiteY0" fmla="*/ 0 h 456000"/>
              <a:gd name="connsiteX1" fmla="*/ 1625143 w 1625142"/>
              <a:gd name="connsiteY1" fmla="*/ 0 h 456000"/>
              <a:gd name="connsiteX2" fmla="*/ 1625143 w 1625142"/>
              <a:gd name="connsiteY2" fmla="*/ 456000 h 456000"/>
              <a:gd name="connsiteX3" fmla="*/ 0 w 1625142"/>
              <a:gd name="connsiteY3" fmla="*/ 456000 h 4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5142" h="456000">
                <a:moveTo>
                  <a:pt x="0" y="0"/>
                </a:moveTo>
                <a:lnTo>
                  <a:pt x="1625143" y="0"/>
                </a:lnTo>
                <a:lnTo>
                  <a:pt x="1625143" y="456000"/>
                </a:lnTo>
                <a:lnTo>
                  <a:pt x="0" y="456000"/>
                </a:ln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20A4A5-0DA1-AA78-5E70-D8076C67027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34285" y="5513570"/>
            <a:ext cx="1464000" cy="514285"/>
          </a:xfrm>
          <a:custGeom>
            <a:avLst/>
            <a:gdLst>
              <a:gd name="connsiteX0" fmla="*/ 0 w 1464000"/>
              <a:gd name="connsiteY0" fmla="*/ 0 h 514285"/>
              <a:gd name="connsiteX1" fmla="*/ 1464000 w 1464000"/>
              <a:gd name="connsiteY1" fmla="*/ 0 h 514285"/>
              <a:gd name="connsiteX2" fmla="*/ 1464000 w 1464000"/>
              <a:gd name="connsiteY2" fmla="*/ 514286 h 514285"/>
              <a:gd name="connsiteX3" fmla="*/ 0 w 1464000"/>
              <a:gd name="connsiteY3" fmla="*/ 514286 h 514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4000" h="514285">
                <a:moveTo>
                  <a:pt x="0" y="0"/>
                </a:moveTo>
                <a:lnTo>
                  <a:pt x="1464000" y="0"/>
                </a:lnTo>
                <a:lnTo>
                  <a:pt x="1464000" y="514286"/>
                </a:lnTo>
                <a:lnTo>
                  <a:pt x="0" y="514286"/>
                </a:lnTo>
                <a:close/>
              </a:path>
            </a:pathLst>
          </a:cu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B5EEEC6-0A20-2C31-25B8-A3F4D5E5CB2C}"/>
              </a:ext>
            </a:extLst>
          </p:cNvPr>
          <p:cNvGrpSpPr/>
          <p:nvPr/>
        </p:nvGrpSpPr>
        <p:grpSpPr>
          <a:xfrm>
            <a:off x="495783" y="2013549"/>
            <a:ext cx="6210300" cy="1999906"/>
            <a:chOff x="495783" y="1785284"/>
            <a:chExt cx="6210300" cy="199990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A2B7A1B-25EF-C4A9-1FF2-97AD1F241E47}"/>
                </a:ext>
              </a:extLst>
            </p:cNvPr>
            <p:cNvSpPr txBox="1"/>
            <p:nvPr/>
          </p:nvSpPr>
          <p:spPr>
            <a:xfrm>
              <a:off x="495783" y="2493170"/>
              <a:ext cx="6210300" cy="12920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b="0" i="0" dirty="0">
                  <a:solidFill>
                    <a:srgbClr val="D1D5DB"/>
                  </a:solidFill>
                  <a:effectLst/>
                  <a:latin typeface="Montserrat" panose="00000500000000000000" pitchFamily="2" charset="0"/>
                </a:rPr>
                <a:t>The number of feeds eaten by the player and the artificial intelligence snakes is kept as a score and displayed on the screen.</a:t>
              </a:r>
              <a:endParaRPr lang="en-IN" dirty="0">
                <a:latin typeface="Montserrat" panose="00000500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BFB830B-686A-BFE2-DB82-F3CDC5D11206}"/>
                </a:ext>
              </a:extLst>
            </p:cNvPr>
            <p:cNvSpPr txBox="1"/>
            <p:nvPr/>
          </p:nvSpPr>
          <p:spPr>
            <a:xfrm>
              <a:off x="495783" y="1785284"/>
              <a:ext cx="62103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r-TR" sz="4000" b="1" i="0" dirty="0">
                  <a:solidFill>
                    <a:schemeClr val="accent3"/>
                  </a:solidFill>
                  <a:effectLst/>
                  <a:latin typeface="Montserrat" panose="00000500000000000000" pitchFamily="2" charset="0"/>
                </a:rPr>
                <a:t>S</a:t>
              </a:r>
              <a:r>
                <a:rPr lang="en-US" sz="4000" b="1" i="0" dirty="0">
                  <a:solidFill>
                    <a:schemeClr val="accent3"/>
                  </a:solidFill>
                  <a:effectLst/>
                  <a:latin typeface="Montserrat" panose="00000500000000000000" pitchFamily="2" charset="0"/>
                </a:rPr>
                <a:t>cores</a:t>
              </a:r>
              <a:endParaRPr lang="en-IN" sz="4000" b="1" dirty="0">
                <a:solidFill>
                  <a:schemeClr val="accent3"/>
                </a:solidFill>
                <a:latin typeface="Montserrat" panose="00000500000000000000" pitchFamily="2" charset="0"/>
              </a:endParaRPr>
            </a:p>
          </p:txBody>
        </p:sp>
      </p:grpSp>
      <p:pic>
        <p:nvPicPr>
          <p:cNvPr id="4" name="Picture 3" descr="A picture containing mammal, snake, reptile, scaled reptile&#10;&#10;Description automatically generated">
            <a:extLst>
              <a:ext uri="{FF2B5EF4-FFF2-40B4-BE49-F238E27FC236}">
                <a16:creationId xmlns:a16="http://schemas.microsoft.com/office/drawing/2014/main" id="{9CD0BA1C-3525-A479-621A-BD970C874A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38802" y="692150"/>
            <a:ext cx="5343648" cy="552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501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0012106-2D0C-357C-A40D-31E7839C3B24}"/>
              </a:ext>
            </a:extLst>
          </p:cNvPr>
          <p:cNvSpPr/>
          <p:nvPr/>
        </p:nvSpPr>
        <p:spPr>
          <a:xfrm>
            <a:off x="0" y="368300"/>
            <a:ext cx="869950" cy="304800"/>
          </a:xfrm>
          <a:custGeom>
            <a:avLst/>
            <a:gdLst>
              <a:gd name="connsiteX0" fmla="*/ 0 w 869950"/>
              <a:gd name="connsiteY0" fmla="*/ 0 h 304800"/>
              <a:gd name="connsiteX1" fmla="*/ 717550 w 869950"/>
              <a:gd name="connsiteY1" fmla="*/ 0 h 304800"/>
              <a:gd name="connsiteX2" fmla="*/ 869950 w 869950"/>
              <a:gd name="connsiteY2" fmla="*/ 152400 h 304800"/>
              <a:gd name="connsiteX3" fmla="*/ 717550 w 869950"/>
              <a:gd name="connsiteY3" fmla="*/ 304800 h 304800"/>
              <a:gd name="connsiteX4" fmla="*/ 0 w 869950"/>
              <a:gd name="connsiteY4" fmla="*/ 304800 h 304800"/>
              <a:gd name="connsiteX5" fmla="*/ 0 w 869950"/>
              <a:gd name="connsiteY5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9950" h="304800">
                <a:moveTo>
                  <a:pt x="0" y="0"/>
                </a:moveTo>
                <a:lnTo>
                  <a:pt x="717550" y="0"/>
                </a:lnTo>
                <a:cubicBezTo>
                  <a:pt x="801718" y="0"/>
                  <a:pt x="869950" y="68232"/>
                  <a:pt x="869950" y="152400"/>
                </a:cubicBezTo>
                <a:cubicBezTo>
                  <a:pt x="869950" y="236568"/>
                  <a:pt x="801718" y="304800"/>
                  <a:pt x="717550" y="304800"/>
                </a:cubicBez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DC20DF-47BE-3093-EC1F-0719668D343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758857" y="1971856"/>
            <a:ext cx="1625142" cy="456000"/>
          </a:xfrm>
          <a:custGeom>
            <a:avLst/>
            <a:gdLst>
              <a:gd name="connsiteX0" fmla="*/ 0 w 1625142"/>
              <a:gd name="connsiteY0" fmla="*/ 0 h 456000"/>
              <a:gd name="connsiteX1" fmla="*/ 1625143 w 1625142"/>
              <a:gd name="connsiteY1" fmla="*/ 0 h 456000"/>
              <a:gd name="connsiteX2" fmla="*/ 1625143 w 1625142"/>
              <a:gd name="connsiteY2" fmla="*/ 456000 h 456000"/>
              <a:gd name="connsiteX3" fmla="*/ 0 w 1625142"/>
              <a:gd name="connsiteY3" fmla="*/ 456000 h 4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5142" h="456000">
                <a:moveTo>
                  <a:pt x="0" y="0"/>
                </a:moveTo>
                <a:lnTo>
                  <a:pt x="1625143" y="0"/>
                </a:lnTo>
                <a:lnTo>
                  <a:pt x="1625143" y="456000"/>
                </a:lnTo>
                <a:lnTo>
                  <a:pt x="0" y="456000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C269E2-1F74-A1FC-A125-3B0A576D645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34285" y="5513570"/>
            <a:ext cx="1464000" cy="514285"/>
          </a:xfrm>
          <a:custGeom>
            <a:avLst/>
            <a:gdLst>
              <a:gd name="connsiteX0" fmla="*/ 0 w 1464000"/>
              <a:gd name="connsiteY0" fmla="*/ 0 h 514285"/>
              <a:gd name="connsiteX1" fmla="*/ 1464000 w 1464000"/>
              <a:gd name="connsiteY1" fmla="*/ 0 h 514285"/>
              <a:gd name="connsiteX2" fmla="*/ 1464000 w 1464000"/>
              <a:gd name="connsiteY2" fmla="*/ 514286 h 514285"/>
              <a:gd name="connsiteX3" fmla="*/ 0 w 1464000"/>
              <a:gd name="connsiteY3" fmla="*/ 514286 h 514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4000" h="514285">
                <a:moveTo>
                  <a:pt x="0" y="0"/>
                </a:moveTo>
                <a:lnTo>
                  <a:pt x="1464000" y="0"/>
                </a:lnTo>
                <a:lnTo>
                  <a:pt x="1464000" y="514286"/>
                </a:lnTo>
                <a:lnTo>
                  <a:pt x="0" y="514286"/>
                </a:lnTo>
                <a:close/>
              </a:path>
            </a:pathLst>
          </a:custGeom>
        </p:spPr>
      </p:pic>
      <p:pic>
        <p:nvPicPr>
          <p:cNvPr id="16386" name="Picture 2" descr="Photo yellow viper snake in close up">
            <a:extLst>
              <a:ext uri="{FF2B5EF4-FFF2-40B4-BE49-F238E27FC236}">
                <a16:creationId xmlns:a16="http://schemas.microsoft.com/office/drawing/2014/main" id="{F112FA5B-003D-19C5-4C0A-D395D69FC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561" y="520700"/>
            <a:ext cx="4686296" cy="549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8A019FD-6F0F-07D8-49EB-EBB6F700034B}"/>
              </a:ext>
            </a:extLst>
          </p:cNvPr>
          <p:cNvGrpSpPr/>
          <p:nvPr/>
        </p:nvGrpSpPr>
        <p:grpSpPr>
          <a:xfrm>
            <a:off x="697715" y="830145"/>
            <a:ext cx="5238750" cy="4679860"/>
            <a:chOff x="697715" y="1491970"/>
            <a:chExt cx="5238750" cy="467986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FB8DD8-CC7B-77AD-4201-9B788F8B8B8D}"/>
                </a:ext>
              </a:extLst>
            </p:cNvPr>
            <p:cNvSpPr txBox="1"/>
            <p:nvPr/>
          </p:nvSpPr>
          <p:spPr>
            <a:xfrm>
              <a:off x="697715" y="1491970"/>
              <a:ext cx="340042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4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Conclusion</a:t>
              </a:r>
              <a:endParaRPr lang="en-IN" sz="4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BE8E1F-D2FD-84A5-CF92-ED8535B8EA8D}"/>
                </a:ext>
              </a:extLst>
            </p:cNvPr>
            <p:cNvSpPr txBox="1"/>
            <p:nvPr/>
          </p:nvSpPr>
          <p:spPr>
            <a:xfrm>
              <a:off x="697715" y="2427856"/>
              <a:ext cx="5238750" cy="37439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In conclusion, this snake game reimagines the classic snake game with a modern approach, providing the opportunity to compete against both the player and the artificial intelligence. This game successfully combines user interactions and artificial intelligence algorithms, providing a fun and challenging gaming experience . The game's loop constantly controls on-screen movements and collisions, providing a dynamic and continuous gameplay environment.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0978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9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5A034"/>
      </a:accent1>
      <a:accent2>
        <a:srgbClr val="BE272D"/>
      </a:accent2>
      <a:accent3>
        <a:srgbClr val="89B650"/>
      </a:accent3>
      <a:accent4>
        <a:srgbClr val="008F5D"/>
      </a:accent4>
      <a:accent5>
        <a:srgbClr val="EE5A24"/>
      </a:accent5>
      <a:accent6>
        <a:srgbClr val="114F59"/>
      </a:accent6>
      <a:hlink>
        <a:srgbClr val="000000"/>
      </a:hlink>
      <a:folHlink>
        <a:srgbClr val="0097A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278</Words>
  <Application>Microsoft Office PowerPoint</Application>
  <PresentationFormat>Geniş ekran</PresentationFormat>
  <Paragraphs>18</Paragraphs>
  <Slides>10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Montserrat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SlideEgg</dc:creator>
  <cp:lastModifiedBy>muhammed savaş</cp:lastModifiedBy>
  <cp:revision>7</cp:revision>
  <dcterms:created xsi:type="dcterms:W3CDTF">2023-06-15T07:05:11Z</dcterms:created>
  <dcterms:modified xsi:type="dcterms:W3CDTF">2024-05-29T15:18:30Z</dcterms:modified>
</cp:coreProperties>
</file>